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58" r:id="rId2"/>
    <p:sldId id="276" r:id="rId3"/>
    <p:sldId id="286" r:id="rId4"/>
    <p:sldId id="277" r:id="rId5"/>
    <p:sldId id="278" r:id="rId6"/>
    <p:sldId id="279" r:id="rId7"/>
    <p:sldId id="287" r:id="rId8"/>
    <p:sldId id="280" r:id="rId9"/>
    <p:sldId id="281" r:id="rId10"/>
    <p:sldId id="282" r:id="rId11"/>
    <p:sldId id="283" r:id="rId12"/>
    <p:sldId id="284" r:id="rId13"/>
    <p:sldId id="285" r:id="rId14"/>
    <p:sldId id="302" r:id="rId15"/>
    <p:sldId id="257" r:id="rId16"/>
    <p:sldId id="267" r:id="rId17"/>
    <p:sldId id="288" r:id="rId18"/>
    <p:sldId id="289" r:id="rId19"/>
    <p:sldId id="259" r:id="rId20"/>
    <p:sldId id="268" r:id="rId21"/>
    <p:sldId id="290" r:id="rId22"/>
    <p:sldId id="260" r:id="rId23"/>
    <p:sldId id="269" r:id="rId24"/>
    <p:sldId id="291" r:id="rId25"/>
    <p:sldId id="272" r:id="rId26"/>
    <p:sldId id="261" r:id="rId27"/>
    <p:sldId id="270" r:id="rId28"/>
    <p:sldId id="293" r:id="rId29"/>
    <p:sldId id="292" r:id="rId30"/>
    <p:sldId id="262" r:id="rId31"/>
    <p:sldId id="271" r:id="rId32"/>
    <p:sldId id="263" r:id="rId33"/>
    <p:sldId id="273" r:id="rId34"/>
    <p:sldId id="274" r:id="rId35"/>
    <p:sldId id="275" r:id="rId36"/>
    <p:sldId id="301" r:id="rId37"/>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99CC00"/>
    <a:srgbClr val="FF6600"/>
    <a:srgbClr val="000000"/>
    <a:srgbClr val="FFFFFF"/>
    <a:srgbClr val="FFFF00"/>
    <a:srgbClr val="66330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95" autoAdjust="0"/>
    <p:restoredTop sz="95969" autoAdjust="0"/>
  </p:normalViewPr>
  <p:slideViewPr>
    <p:cSldViewPr>
      <p:cViewPr varScale="1">
        <p:scale>
          <a:sx n="99" d="100"/>
          <a:sy n="99" d="100"/>
        </p:scale>
        <p:origin x="1302"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guide orient="horz" pos="3223"/>
        <p:guide pos="223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2B73055C-FD04-AC24-28C6-74C6BF66729C}"/>
              </a:ext>
            </a:extLst>
          </p:cNvPr>
          <p:cNvSpPr>
            <a:spLocks noGrp="1" noChangeArrowheads="1"/>
          </p:cNvSpPr>
          <p:nvPr>
            <p:ph type="hdr" sz="quarter"/>
          </p:nvPr>
        </p:nvSpPr>
        <p:spPr bwMode="auto">
          <a:xfrm>
            <a:off x="1" y="2"/>
            <a:ext cx="3078048" cy="510974"/>
          </a:xfrm>
          <a:prstGeom prst="rect">
            <a:avLst/>
          </a:prstGeom>
          <a:noFill/>
          <a:ln w="9525">
            <a:noFill/>
            <a:miter lim="800000"/>
            <a:headEnd/>
            <a:tailEnd/>
          </a:ln>
          <a:effectLst/>
        </p:spPr>
        <p:txBody>
          <a:bodyPr vert="horz" wrap="square" lIns="98820" tIns="49409" rIns="98820" bIns="49409" numCol="1" anchor="t" anchorCtr="0" compatLnSpc="1">
            <a:prstTxWarp prst="textNoShape">
              <a:avLst/>
            </a:prstTxWarp>
          </a:bodyPr>
          <a:lstStyle>
            <a:lvl1pPr>
              <a:defRPr sz="1400">
                <a:latin typeface="Arial" charset="0"/>
                <a:cs typeface="+mn-cs"/>
              </a:defRPr>
            </a:lvl1pPr>
          </a:lstStyle>
          <a:p>
            <a:pPr>
              <a:defRPr/>
            </a:pPr>
            <a:endParaRPr lang="en-US" sz="1000"/>
          </a:p>
        </p:txBody>
      </p:sp>
      <p:sp>
        <p:nvSpPr>
          <p:cNvPr id="32771" name="Rectangle 3">
            <a:extLst>
              <a:ext uri="{FF2B5EF4-FFF2-40B4-BE49-F238E27FC236}">
                <a16:creationId xmlns:a16="http://schemas.microsoft.com/office/drawing/2014/main" id="{6223B113-DE68-5C13-79FE-64A00CDA3EE5}"/>
              </a:ext>
            </a:extLst>
          </p:cNvPr>
          <p:cNvSpPr>
            <a:spLocks noGrp="1" noChangeArrowheads="1"/>
          </p:cNvSpPr>
          <p:nvPr>
            <p:ph type="dt" sz="quarter" idx="1"/>
          </p:nvPr>
        </p:nvSpPr>
        <p:spPr bwMode="auto">
          <a:xfrm>
            <a:off x="4022887" y="2"/>
            <a:ext cx="3078048" cy="510974"/>
          </a:xfrm>
          <a:prstGeom prst="rect">
            <a:avLst/>
          </a:prstGeom>
          <a:noFill/>
          <a:ln w="9525">
            <a:noFill/>
            <a:miter lim="800000"/>
            <a:headEnd/>
            <a:tailEnd/>
          </a:ln>
          <a:effectLst/>
        </p:spPr>
        <p:txBody>
          <a:bodyPr vert="horz" wrap="square" lIns="98820" tIns="49409" rIns="98820" bIns="49409" numCol="1" anchor="t" anchorCtr="0" compatLnSpc="1">
            <a:prstTxWarp prst="textNoShape">
              <a:avLst/>
            </a:prstTxWarp>
          </a:bodyPr>
          <a:lstStyle>
            <a:lvl1pPr algn="r">
              <a:defRPr sz="1400" smtClean="0">
                <a:latin typeface="Arial" charset="0"/>
                <a:cs typeface="+mn-cs"/>
              </a:defRPr>
            </a:lvl1pPr>
          </a:lstStyle>
          <a:p>
            <a:pPr>
              <a:defRPr/>
            </a:pPr>
            <a:r>
              <a:rPr lang="en-US" sz="1000"/>
              <a:t>11/9/2025 am</a:t>
            </a:r>
          </a:p>
        </p:txBody>
      </p:sp>
      <p:sp>
        <p:nvSpPr>
          <p:cNvPr id="32772" name="Rectangle 4">
            <a:extLst>
              <a:ext uri="{FF2B5EF4-FFF2-40B4-BE49-F238E27FC236}">
                <a16:creationId xmlns:a16="http://schemas.microsoft.com/office/drawing/2014/main" id="{702ECE47-5AC3-F677-DFBD-AD755C9B3924}"/>
              </a:ext>
            </a:extLst>
          </p:cNvPr>
          <p:cNvSpPr>
            <a:spLocks noGrp="1" noChangeArrowheads="1"/>
          </p:cNvSpPr>
          <p:nvPr>
            <p:ph type="ftr" sz="quarter" idx="2"/>
          </p:nvPr>
        </p:nvSpPr>
        <p:spPr bwMode="auto">
          <a:xfrm>
            <a:off x="1" y="9720361"/>
            <a:ext cx="3078048" cy="510974"/>
          </a:xfrm>
          <a:prstGeom prst="rect">
            <a:avLst/>
          </a:prstGeom>
          <a:noFill/>
          <a:ln w="9525">
            <a:noFill/>
            <a:miter lim="800000"/>
            <a:headEnd/>
            <a:tailEnd/>
          </a:ln>
          <a:effectLst/>
        </p:spPr>
        <p:txBody>
          <a:bodyPr vert="horz" wrap="square" lIns="98820" tIns="49409" rIns="98820" bIns="49409" numCol="1" anchor="b" anchorCtr="0" compatLnSpc="1">
            <a:prstTxWarp prst="textNoShape">
              <a:avLst/>
            </a:prstTxWarp>
          </a:bodyPr>
          <a:lstStyle>
            <a:lvl1pPr>
              <a:defRPr sz="1400" smtClean="0">
                <a:latin typeface="Arial" charset="0"/>
                <a:cs typeface="+mn-cs"/>
              </a:defRPr>
            </a:lvl1pPr>
          </a:lstStyle>
          <a:p>
            <a:pPr>
              <a:defRPr/>
            </a:pPr>
            <a:r>
              <a:rPr lang="en-US" sz="1000"/>
              <a:t>Randy Childs</a:t>
            </a:r>
          </a:p>
        </p:txBody>
      </p:sp>
      <p:sp>
        <p:nvSpPr>
          <p:cNvPr id="32773" name="Rectangle 5">
            <a:extLst>
              <a:ext uri="{FF2B5EF4-FFF2-40B4-BE49-F238E27FC236}">
                <a16:creationId xmlns:a16="http://schemas.microsoft.com/office/drawing/2014/main" id="{CB1C69C1-CCAB-03BA-D775-FC711DD4751C}"/>
              </a:ext>
            </a:extLst>
          </p:cNvPr>
          <p:cNvSpPr>
            <a:spLocks noGrp="1" noChangeArrowheads="1"/>
          </p:cNvSpPr>
          <p:nvPr>
            <p:ph type="sldNum" sz="quarter" idx="3"/>
          </p:nvPr>
        </p:nvSpPr>
        <p:spPr bwMode="auto">
          <a:xfrm>
            <a:off x="4022887" y="9720361"/>
            <a:ext cx="3078048" cy="510974"/>
          </a:xfrm>
          <a:prstGeom prst="rect">
            <a:avLst/>
          </a:prstGeom>
          <a:noFill/>
          <a:ln w="9525">
            <a:noFill/>
            <a:miter lim="800000"/>
            <a:headEnd/>
            <a:tailEnd/>
          </a:ln>
          <a:effectLst/>
        </p:spPr>
        <p:txBody>
          <a:bodyPr vert="horz" wrap="square" lIns="98820" tIns="49409" rIns="98820" bIns="49409" numCol="1" anchor="b" anchorCtr="0" compatLnSpc="1">
            <a:prstTxWarp prst="textNoShape">
              <a:avLst/>
            </a:prstTxWarp>
          </a:bodyPr>
          <a:lstStyle>
            <a:lvl1pPr algn="r">
              <a:defRPr sz="1400"/>
            </a:lvl1pPr>
          </a:lstStyle>
          <a:p>
            <a:fld id="{48DC2425-6826-4A93-865A-D27A507184EE}" type="slidenum">
              <a:rPr lang="en-US" altLang="en-US" sz="1000"/>
              <a:pPr/>
              <a:t>‹#›</a:t>
            </a:fld>
            <a:endParaRPr lang="en-US" alt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EC8F7C11-021D-03D9-545C-2C3F93F09532}"/>
              </a:ext>
            </a:extLst>
          </p:cNvPr>
          <p:cNvSpPr>
            <a:spLocks noGrp="1" noChangeArrowheads="1"/>
          </p:cNvSpPr>
          <p:nvPr>
            <p:ph type="hdr" sz="quarter"/>
          </p:nvPr>
        </p:nvSpPr>
        <p:spPr bwMode="auto">
          <a:xfrm>
            <a:off x="1" y="2"/>
            <a:ext cx="3078048" cy="510974"/>
          </a:xfrm>
          <a:prstGeom prst="rect">
            <a:avLst/>
          </a:prstGeom>
          <a:noFill/>
          <a:ln w="9525">
            <a:noFill/>
            <a:miter lim="800000"/>
            <a:headEnd/>
            <a:tailEnd/>
          </a:ln>
          <a:effectLst/>
        </p:spPr>
        <p:txBody>
          <a:bodyPr vert="horz" wrap="square" lIns="98820" tIns="49409" rIns="98820" bIns="49409"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34819" name="Rectangle 3">
            <a:extLst>
              <a:ext uri="{FF2B5EF4-FFF2-40B4-BE49-F238E27FC236}">
                <a16:creationId xmlns:a16="http://schemas.microsoft.com/office/drawing/2014/main" id="{F6569B2C-6EDB-0663-251F-DEE08CCD29A9}"/>
              </a:ext>
            </a:extLst>
          </p:cNvPr>
          <p:cNvSpPr>
            <a:spLocks noGrp="1" noChangeArrowheads="1"/>
          </p:cNvSpPr>
          <p:nvPr>
            <p:ph type="dt" idx="1"/>
          </p:nvPr>
        </p:nvSpPr>
        <p:spPr bwMode="auto">
          <a:xfrm>
            <a:off x="4022887" y="2"/>
            <a:ext cx="3078048" cy="510974"/>
          </a:xfrm>
          <a:prstGeom prst="rect">
            <a:avLst/>
          </a:prstGeom>
          <a:noFill/>
          <a:ln w="9525">
            <a:noFill/>
            <a:miter lim="800000"/>
            <a:headEnd/>
            <a:tailEnd/>
          </a:ln>
          <a:effectLst/>
        </p:spPr>
        <p:txBody>
          <a:bodyPr vert="horz" wrap="square" lIns="98820" tIns="49409" rIns="98820" bIns="49409" numCol="1" anchor="t" anchorCtr="0" compatLnSpc="1">
            <a:prstTxWarp prst="textNoShape">
              <a:avLst/>
            </a:prstTxWarp>
          </a:bodyPr>
          <a:lstStyle>
            <a:lvl1pPr algn="r">
              <a:defRPr sz="1400" smtClean="0">
                <a:latin typeface="Arial" charset="0"/>
                <a:cs typeface="+mn-cs"/>
              </a:defRPr>
            </a:lvl1pPr>
          </a:lstStyle>
          <a:p>
            <a:pPr>
              <a:defRPr/>
            </a:pPr>
            <a:r>
              <a:rPr lang="en-US"/>
              <a:t>11/9/2025 am</a:t>
            </a:r>
          </a:p>
        </p:txBody>
      </p:sp>
      <p:sp>
        <p:nvSpPr>
          <p:cNvPr id="29700" name="Rectangle 4">
            <a:extLst>
              <a:ext uri="{FF2B5EF4-FFF2-40B4-BE49-F238E27FC236}">
                <a16:creationId xmlns:a16="http://schemas.microsoft.com/office/drawing/2014/main" id="{E7DC01E6-8FE8-0B91-BBA9-63CFA99D0CCE}"/>
              </a:ext>
            </a:extLst>
          </p:cNvPr>
          <p:cNvSpPr>
            <a:spLocks noGrp="1" noRot="1" noChangeAspect="1" noChangeArrowheads="1" noTextEdit="1"/>
          </p:cNvSpPr>
          <p:nvPr>
            <p:ph type="sldImg" idx="2"/>
          </p:nvPr>
        </p:nvSpPr>
        <p:spPr bwMode="auto">
          <a:xfrm>
            <a:off x="995363" y="768350"/>
            <a:ext cx="5111750" cy="38354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1" name="Rectangle 5">
            <a:extLst>
              <a:ext uri="{FF2B5EF4-FFF2-40B4-BE49-F238E27FC236}">
                <a16:creationId xmlns:a16="http://schemas.microsoft.com/office/drawing/2014/main" id="{D1B62933-3772-805B-0499-767F70D65AEA}"/>
              </a:ext>
            </a:extLst>
          </p:cNvPr>
          <p:cNvSpPr>
            <a:spLocks noGrp="1" noChangeArrowheads="1"/>
          </p:cNvSpPr>
          <p:nvPr>
            <p:ph type="body" sz="quarter" idx="3"/>
          </p:nvPr>
        </p:nvSpPr>
        <p:spPr bwMode="auto">
          <a:xfrm>
            <a:off x="710557" y="4861026"/>
            <a:ext cx="5681363" cy="4603846"/>
          </a:xfrm>
          <a:prstGeom prst="rect">
            <a:avLst/>
          </a:prstGeom>
          <a:noFill/>
          <a:ln w="9525">
            <a:noFill/>
            <a:miter lim="800000"/>
            <a:headEnd/>
            <a:tailEnd/>
          </a:ln>
          <a:effectLst/>
        </p:spPr>
        <p:txBody>
          <a:bodyPr vert="horz" wrap="square" lIns="98820" tIns="49409" rIns="98820" bIns="4940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4822" name="Rectangle 6">
            <a:extLst>
              <a:ext uri="{FF2B5EF4-FFF2-40B4-BE49-F238E27FC236}">
                <a16:creationId xmlns:a16="http://schemas.microsoft.com/office/drawing/2014/main" id="{89F089AE-CC73-55F3-E05F-12145ADF28FA}"/>
              </a:ext>
            </a:extLst>
          </p:cNvPr>
          <p:cNvSpPr>
            <a:spLocks noGrp="1" noChangeArrowheads="1"/>
          </p:cNvSpPr>
          <p:nvPr>
            <p:ph type="ftr" sz="quarter" idx="4"/>
          </p:nvPr>
        </p:nvSpPr>
        <p:spPr bwMode="auto">
          <a:xfrm>
            <a:off x="1" y="9720361"/>
            <a:ext cx="3078048" cy="510974"/>
          </a:xfrm>
          <a:prstGeom prst="rect">
            <a:avLst/>
          </a:prstGeom>
          <a:noFill/>
          <a:ln w="9525">
            <a:noFill/>
            <a:miter lim="800000"/>
            <a:headEnd/>
            <a:tailEnd/>
          </a:ln>
          <a:effectLst/>
        </p:spPr>
        <p:txBody>
          <a:bodyPr vert="horz" wrap="square" lIns="98820" tIns="49409" rIns="98820" bIns="49409" numCol="1" anchor="b" anchorCtr="0" compatLnSpc="1">
            <a:prstTxWarp prst="textNoShape">
              <a:avLst/>
            </a:prstTxWarp>
          </a:bodyPr>
          <a:lstStyle>
            <a:lvl1pPr>
              <a:defRPr sz="1400" smtClean="0">
                <a:latin typeface="Arial" charset="0"/>
                <a:cs typeface="+mn-cs"/>
              </a:defRPr>
            </a:lvl1pPr>
          </a:lstStyle>
          <a:p>
            <a:pPr>
              <a:defRPr/>
            </a:pPr>
            <a:r>
              <a:rPr lang="en-US"/>
              <a:t>Randy Childs</a:t>
            </a:r>
          </a:p>
        </p:txBody>
      </p:sp>
      <p:sp>
        <p:nvSpPr>
          <p:cNvPr id="34823" name="Rectangle 7">
            <a:extLst>
              <a:ext uri="{FF2B5EF4-FFF2-40B4-BE49-F238E27FC236}">
                <a16:creationId xmlns:a16="http://schemas.microsoft.com/office/drawing/2014/main" id="{A07FACF8-93D6-ABB0-D8A8-92C3F0C485C2}"/>
              </a:ext>
            </a:extLst>
          </p:cNvPr>
          <p:cNvSpPr>
            <a:spLocks noGrp="1" noChangeArrowheads="1"/>
          </p:cNvSpPr>
          <p:nvPr>
            <p:ph type="sldNum" sz="quarter" idx="5"/>
          </p:nvPr>
        </p:nvSpPr>
        <p:spPr bwMode="auto">
          <a:xfrm>
            <a:off x="4022887" y="9720361"/>
            <a:ext cx="3078048" cy="510974"/>
          </a:xfrm>
          <a:prstGeom prst="rect">
            <a:avLst/>
          </a:prstGeom>
          <a:noFill/>
          <a:ln w="9525">
            <a:noFill/>
            <a:miter lim="800000"/>
            <a:headEnd/>
            <a:tailEnd/>
          </a:ln>
          <a:effectLst/>
        </p:spPr>
        <p:txBody>
          <a:bodyPr vert="horz" wrap="square" lIns="98820" tIns="49409" rIns="98820" bIns="49409" numCol="1" anchor="b" anchorCtr="0" compatLnSpc="1">
            <a:prstTxWarp prst="textNoShape">
              <a:avLst/>
            </a:prstTxWarp>
          </a:bodyPr>
          <a:lstStyle>
            <a:lvl1pPr algn="r">
              <a:defRPr sz="1400"/>
            </a:lvl1pPr>
          </a:lstStyle>
          <a:p>
            <a:fld id="{F7B3A3FB-5277-456E-B1A5-2CB200EBC234}"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A4B63DD1-9AB4-4EA4-15A6-B22E7CEA2981}"/>
              </a:ext>
            </a:extLst>
          </p:cNvPr>
          <p:cNvSpPr>
            <a:spLocks noGrp="1" noRot="1" noChangeAspect="1" noTextEdit="1"/>
          </p:cNvSpPr>
          <p:nvPr>
            <p:ph type="sldImg"/>
          </p:nvPr>
        </p:nvSpPr>
        <p:spPr>
          <a:ln/>
        </p:spPr>
      </p:sp>
      <p:sp>
        <p:nvSpPr>
          <p:cNvPr id="30723" name="Notes Placeholder 2">
            <a:extLst>
              <a:ext uri="{FF2B5EF4-FFF2-40B4-BE49-F238E27FC236}">
                <a16:creationId xmlns:a16="http://schemas.microsoft.com/office/drawing/2014/main" id="{82B2DDFB-9662-EECA-8910-2E760A8A87B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30724" name="Slide Number Placeholder 3">
            <a:extLst>
              <a:ext uri="{FF2B5EF4-FFF2-40B4-BE49-F238E27FC236}">
                <a16:creationId xmlns:a16="http://schemas.microsoft.com/office/drawing/2014/main" id="{8CB66A9E-D1B9-C21C-F7C4-D34980FDEE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BC6D3F6-F300-4A36-B458-3B88F1EF51A1}" type="slidenum">
              <a:rPr lang="en-US" altLang="en-US"/>
              <a:pPr eaLnBrk="1" hangingPunct="1"/>
              <a:t>1</a:t>
            </a:fld>
            <a:endParaRPr lang="en-US" altLang="en-US"/>
          </a:p>
        </p:txBody>
      </p:sp>
      <p:sp>
        <p:nvSpPr>
          <p:cNvPr id="30725" name="Date Placeholder 4">
            <a:extLst>
              <a:ext uri="{FF2B5EF4-FFF2-40B4-BE49-F238E27FC236}">
                <a16:creationId xmlns:a16="http://schemas.microsoft.com/office/drawing/2014/main" id="{B7604E4D-85FE-B6F4-D132-B88BED7A9C7C}"/>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11/9/2025 am</a:t>
            </a:r>
          </a:p>
        </p:txBody>
      </p:sp>
      <p:sp>
        <p:nvSpPr>
          <p:cNvPr id="30726" name="Footer Placeholder 5">
            <a:extLst>
              <a:ext uri="{FF2B5EF4-FFF2-40B4-BE49-F238E27FC236}">
                <a16:creationId xmlns:a16="http://schemas.microsoft.com/office/drawing/2014/main" id="{1823F522-A538-8315-81CC-75F8345E0432}"/>
              </a:ext>
            </a:extLst>
          </p:cNvPr>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Randy Childs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A420A-790D-AF84-8E5A-E90FADDD4E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78A515-A2B8-46DF-A479-2D09FA07FB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CC852E-74CC-A8A1-16CD-AC92941B9E00}"/>
              </a:ext>
            </a:extLst>
          </p:cNvPr>
          <p:cNvSpPr>
            <a:spLocks noGrp="1"/>
          </p:cNvSpPr>
          <p:nvPr>
            <p:ph type="body" idx="1"/>
          </p:nvPr>
        </p:nvSpPr>
        <p:spPr/>
        <p:txBody>
          <a:bodyPr/>
          <a:lstStyle/>
          <a:p>
            <a:r>
              <a:rPr lang="en-US" dirty="0"/>
              <a:t>John 13:1 Now before the Feast of the Passover, Jesus knowing that His hour had come that He would depart out of this world to the Father, having loved His own who were in the world, He loved them to the end. </a:t>
            </a:r>
          </a:p>
        </p:txBody>
      </p:sp>
      <p:sp>
        <p:nvSpPr>
          <p:cNvPr id="4" name="Date Placeholder 3">
            <a:extLst>
              <a:ext uri="{FF2B5EF4-FFF2-40B4-BE49-F238E27FC236}">
                <a16:creationId xmlns:a16="http://schemas.microsoft.com/office/drawing/2014/main" id="{F1B6E98C-9A8C-664F-8490-6623593F3A18}"/>
              </a:ext>
            </a:extLst>
          </p:cNvPr>
          <p:cNvSpPr>
            <a:spLocks noGrp="1"/>
          </p:cNvSpPr>
          <p:nvPr>
            <p:ph type="dt" idx="1"/>
          </p:nvPr>
        </p:nvSpPr>
        <p:spPr/>
        <p:txBody>
          <a:bodyPr/>
          <a:lstStyle/>
          <a:p>
            <a:pPr>
              <a:defRPr/>
            </a:pPr>
            <a:r>
              <a:rPr lang="en-US"/>
              <a:t>11/9/2025 am</a:t>
            </a:r>
          </a:p>
        </p:txBody>
      </p:sp>
      <p:sp>
        <p:nvSpPr>
          <p:cNvPr id="5" name="Footer Placeholder 4">
            <a:extLst>
              <a:ext uri="{FF2B5EF4-FFF2-40B4-BE49-F238E27FC236}">
                <a16:creationId xmlns:a16="http://schemas.microsoft.com/office/drawing/2014/main" id="{D59319D4-8A82-3842-0BE1-7BA140B4960B}"/>
              </a:ext>
            </a:extLst>
          </p:cNvPr>
          <p:cNvSpPr>
            <a:spLocks noGrp="1"/>
          </p:cNvSpPr>
          <p:nvPr>
            <p:ph type="ftr" sz="quarter" idx="4"/>
          </p:nvPr>
        </p:nvSpPr>
        <p:spPr/>
        <p:txBody>
          <a:bodyPr/>
          <a:lstStyle/>
          <a:p>
            <a:pPr>
              <a:defRPr/>
            </a:pPr>
            <a:r>
              <a:rPr lang="en-US"/>
              <a:t>Randy Childs</a:t>
            </a:r>
          </a:p>
        </p:txBody>
      </p:sp>
      <p:sp>
        <p:nvSpPr>
          <p:cNvPr id="6" name="Slide Number Placeholder 5">
            <a:extLst>
              <a:ext uri="{FF2B5EF4-FFF2-40B4-BE49-F238E27FC236}">
                <a16:creationId xmlns:a16="http://schemas.microsoft.com/office/drawing/2014/main" id="{B1E043F4-7E09-A7B5-D464-BCCB3FCD1806}"/>
              </a:ext>
            </a:extLst>
          </p:cNvPr>
          <p:cNvSpPr>
            <a:spLocks noGrp="1"/>
          </p:cNvSpPr>
          <p:nvPr>
            <p:ph type="sldNum" sz="quarter" idx="5"/>
          </p:nvPr>
        </p:nvSpPr>
        <p:spPr/>
        <p:txBody>
          <a:bodyPr/>
          <a:lstStyle/>
          <a:p>
            <a:fld id="{F7B3A3FB-5277-456E-B1A5-2CB200EBC234}" type="slidenum">
              <a:rPr lang="en-US" altLang="en-US" smtClean="0"/>
              <a:pPr/>
              <a:t>29</a:t>
            </a:fld>
            <a:endParaRPr lang="en-US" altLang="en-US"/>
          </a:p>
        </p:txBody>
      </p:sp>
    </p:spTree>
    <p:extLst>
      <p:ext uri="{BB962C8B-B14F-4D97-AF65-F5344CB8AC3E}">
        <p14:creationId xmlns:p14="http://schemas.microsoft.com/office/powerpoint/2010/main" val="10558446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0" i="0" dirty="0">
                <a:solidFill>
                  <a:schemeClr val="bg1"/>
                </a:solidFill>
              </a:rPr>
              <a:t>John 5:28-29 “Do not marvel at this; for </a:t>
            </a:r>
            <a:r>
              <a:rPr lang="en-US" altLang="en-US" b="0" i="0" u="sng" dirty="0">
                <a:solidFill>
                  <a:schemeClr val="bg1"/>
                </a:solidFill>
              </a:rPr>
              <a:t>an hour is coming</a:t>
            </a:r>
            <a:r>
              <a:rPr lang="en-US" altLang="en-US" b="0" i="0" dirty="0">
                <a:solidFill>
                  <a:schemeClr val="bg1"/>
                </a:solidFill>
              </a:rPr>
              <a:t>, in which all who are in the tombs will hear His voice, and will come forth; those who did the good deeds to a resurrection of life, those who committed the evil deeds to a resurrection of judgment.” </a:t>
            </a:r>
          </a:p>
          <a:p>
            <a:endParaRPr lang="en-US" b="0" i="0" dirty="0">
              <a:solidFill>
                <a:schemeClr val="bg1"/>
              </a:solidFill>
            </a:endParaRPr>
          </a:p>
          <a:p>
            <a:r>
              <a:rPr lang="en-US" b="0" i="0" dirty="0">
                <a:solidFill>
                  <a:schemeClr val="bg1"/>
                </a:solidFill>
              </a:rPr>
              <a:t>1 Thessalonians 4:13-18 </a:t>
            </a:r>
            <a:r>
              <a:rPr lang="en-US" dirty="0"/>
              <a:t>But we do not want you to be uninformed, brethren, about those who are asleep, so that you will not grieve as do the rest who have no hope. </a:t>
            </a:r>
            <a:r>
              <a:rPr lang="en-US" b="1" baseline="30000" dirty="0"/>
              <a:t>14 </a:t>
            </a:r>
            <a:r>
              <a:rPr lang="en-US" dirty="0"/>
              <a:t>For if we believe that Jesus died and rose again, even so God will bring with Him those who have fallen asleep in Jesus. </a:t>
            </a:r>
            <a:r>
              <a:rPr lang="en-US" b="1" baseline="30000" dirty="0"/>
              <a:t>15 </a:t>
            </a:r>
            <a:r>
              <a:rPr lang="en-US" dirty="0"/>
              <a:t>For this we say to you by the word of the Lord, that we who are alive and remain until the coming of the Lord, will not precede those who have fallen asleep. </a:t>
            </a:r>
            <a:r>
              <a:rPr lang="en-US" b="1" baseline="30000" dirty="0"/>
              <a:t>16 </a:t>
            </a:r>
            <a:r>
              <a:rPr lang="en-US" dirty="0"/>
              <a:t>For the Lord Himself will descend from heaven with a shout, with the voice of </a:t>
            </a:r>
            <a:r>
              <a:rPr lang="en-US" i="1" dirty="0"/>
              <a:t>the</a:t>
            </a:r>
            <a:r>
              <a:rPr lang="en-US" dirty="0"/>
              <a:t> archangel and with the trumpet of God, and the dead in Christ will rise first. </a:t>
            </a:r>
            <a:r>
              <a:rPr lang="en-US" b="1" baseline="30000" dirty="0"/>
              <a:t>17 </a:t>
            </a:r>
            <a:r>
              <a:rPr lang="en-US" dirty="0"/>
              <a:t>Then we who are alive and remain will be caught up together with them in the clouds to meet the Lord in the air, and so we shall always be with the Lord. </a:t>
            </a:r>
            <a:r>
              <a:rPr lang="en-US" b="1" baseline="30000" dirty="0"/>
              <a:t>18 </a:t>
            </a:r>
            <a:r>
              <a:rPr lang="en-US" dirty="0"/>
              <a:t>Therefore comfort one another with these words.</a:t>
            </a:r>
          </a:p>
          <a:p>
            <a:endParaRPr lang="en-US" dirty="0"/>
          </a:p>
          <a:p>
            <a:r>
              <a:rPr lang="en-US" dirty="0"/>
              <a:t>Psalm 23:4-6 Even though I walk through the valley of the shadow of death, I fear no evil, for You are with me; Your rod and Your staff, they comfort me. </a:t>
            </a:r>
            <a:r>
              <a:rPr lang="en-US" b="1" baseline="30000" dirty="0"/>
              <a:t>5 </a:t>
            </a:r>
            <a:r>
              <a:rPr lang="en-US" dirty="0"/>
              <a:t>You prepare a table before me in the presence of my enemies; You have anointed my head with oil; My cup overflows. </a:t>
            </a:r>
            <a:r>
              <a:rPr lang="en-US" b="1" baseline="30000" dirty="0"/>
              <a:t>6 </a:t>
            </a:r>
            <a:r>
              <a:rPr lang="en-US" dirty="0"/>
              <a:t>Surely goodness and lovingkindness will follow me all the days of my life, And I will dwell in the house of the </a:t>
            </a:r>
            <a:r>
              <a:rPr lang="en-US" cap="small" dirty="0"/>
              <a:t>Lord</a:t>
            </a:r>
            <a:r>
              <a:rPr lang="en-US" dirty="0"/>
              <a:t> forever.</a:t>
            </a:r>
          </a:p>
          <a:p>
            <a:endParaRPr lang="en-US" dirty="0"/>
          </a:p>
          <a:p>
            <a:r>
              <a:rPr lang="en-US" dirty="0"/>
              <a:t>2 Corinthians 5:10 For we must all appear before the judgment seat of Christ, so that each one may be recompensed for his deeds in the body, according to what he has done, whether good or bad.</a:t>
            </a:r>
          </a:p>
          <a:p>
            <a:endParaRPr lang="en-US" dirty="0"/>
          </a:p>
          <a:p>
            <a:r>
              <a:rPr lang="en-US" b="0" i="0" dirty="0"/>
              <a:t>Romans 14:10-12 </a:t>
            </a:r>
            <a:r>
              <a:rPr lang="en-US" dirty="0"/>
              <a:t>But you, why do you judge your brother? Or you again, why do you regard your brother with contempt? For we will all stand before the judgment seat of God. </a:t>
            </a:r>
            <a:r>
              <a:rPr lang="en-US" b="1" baseline="30000" dirty="0"/>
              <a:t>11 </a:t>
            </a:r>
            <a:r>
              <a:rPr lang="en-US" dirty="0"/>
              <a:t>For it is written, “</a:t>
            </a:r>
            <a:r>
              <a:rPr lang="en-US" cap="small" dirty="0"/>
              <a:t>As I live, says the Lord</a:t>
            </a:r>
            <a:r>
              <a:rPr lang="en-US" dirty="0"/>
              <a:t>, </a:t>
            </a:r>
            <a:r>
              <a:rPr lang="en-US" cap="small" dirty="0"/>
              <a:t>every knee shall bow to Me</a:t>
            </a:r>
            <a:r>
              <a:rPr lang="en-US" dirty="0"/>
              <a:t>, </a:t>
            </a:r>
            <a:r>
              <a:rPr lang="en-US" cap="small" dirty="0"/>
              <a:t>And every tongue shall</a:t>
            </a:r>
            <a:r>
              <a:rPr lang="en-US" dirty="0"/>
              <a:t> </a:t>
            </a:r>
            <a:r>
              <a:rPr lang="en-US" cap="small" dirty="0"/>
              <a:t>give praise to God</a:t>
            </a:r>
            <a:r>
              <a:rPr lang="en-US" dirty="0"/>
              <a:t>.” So then each one of us will give an account of himself to God.</a:t>
            </a:r>
          </a:p>
          <a:p>
            <a:endParaRPr lang="en-US" dirty="0"/>
          </a:p>
          <a:p>
            <a:r>
              <a:rPr lang="en-US" dirty="0"/>
              <a:t>Romans 8:24 -25 For in hope we have been saved, but hope that is seen is not hope; for who hopes for what he </a:t>
            </a:r>
            <a:r>
              <a:rPr lang="en-US" i="1" dirty="0"/>
              <a:t>already</a:t>
            </a:r>
            <a:r>
              <a:rPr lang="en-US" dirty="0"/>
              <a:t> sees? </a:t>
            </a:r>
            <a:r>
              <a:rPr lang="en-US" b="1" baseline="30000" dirty="0"/>
              <a:t>25 </a:t>
            </a:r>
            <a:r>
              <a:rPr lang="en-US" dirty="0"/>
              <a:t>But if we hope for what we do not see, with perseverance we wait eagerly for it.</a:t>
            </a:r>
          </a:p>
          <a:p>
            <a:endParaRPr lang="en-US" dirty="0"/>
          </a:p>
          <a:p>
            <a:r>
              <a:rPr lang="en-US" dirty="0"/>
              <a:t>2 Corinthians 4:16-18 Therefore we do not lose heart, but though our outer man is decaying, yet our inner man is being renewed day by day. </a:t>
            </a:r>
            <a:r>
              <a:rPr lang="en-US" b="1" baseline="30000" dirty="0"/>
              <a:t>17 </a:t>
            </a:r>
            <a:r>
              <a:rPr lang="en-US" dirty="0"/>
              <a:t>For momentary, light affliction is producing for us an eternal weight of glory far beyond all comparison, </a:t>
            </a:r>
            <a:r>
              <a:rPr lang="en-US" b="1" baseline="30000" dirty="0"/>
              <a:t>18 </a:t>
            </a:r>
            <a:r>
              <a:rPr lang="en-US" dirty="0"/>
              <a:t>while we look not at the things which are seen, but at the things which are not seen; for the things which are seen are temporal, but the things which are not seen are eternal.</a:t>
            </a:r>
          </a:p>
          <a:p>
            <a:endParaRPr lang="en-US" dirty="0"/>
          </a:p>
          <a:p>
            <a:r>
              <a:rPr lang="en-US" dirty="0"/>
              <a:t>2 Timothy 4: 6-8 For I am already being poured out as a drink offering, and the time of my departure has come. </a:t>
            </a:r>
            <a:r>
              <a:rPr lang="en-US" b="1" baseline="30000" dirty="0"/>
              <a:t>7 </a:t>
            </a:r>
            <a:r>
              <a:rPr lang="en-US" dirty="0"/>
              <a:t>I have fought the good fight, I have finished the course, I have kept the faith; </a:t>
            </a:r>
            <a:r>
              <a:rPr lang="en-US" b="1" baseline="30000" dirty="0"/>
              <a:t>8 </a:t>
            </a:r>
            <a:r>
              <a:rPr lang="en-US" dirty="0"/>
              <a:t>in the future there is laid up for me the crown of righteousness, which the Lord, the righteous Judge, will award to me on that day; and not only to me, but also to all who have loved His appearing.</a:t>
            </a:r>
          </a:p>
          <a:p>
            <a:endParaRPr lang="en-US" dirty="0"/>
          </a:p>
          <a:p>
            <a:r>
              <a:rPr lang="en-US" dirty="0"/>
              <a:t>1 Peter 1:3 Blessed be the God and Father of our Lord Jesus Christ, who according to His great mercy has caused us to be born again to a living hope through the resurrection of Jesus Christ from the dead, </a:t>
            </a:r>
          </a:p>
          <a:p>
            <a:endParaRPr lang="en-US" dirty="0"/>
          </a:p>
          <a:p>
            <a:r>
              <a:rPr lang="en-US" dirty="0"/>
              <a:t>1 Peter 1:20-21 For He was foreknown before the foundation of the world, but has appeared in these last times for the sake of you </a:t>
            </a:r>
            <a:r>
              <a:rPr lang="en-US" b="1" baseline="30000" dirty="0"/>
              <a:t>21 </a:t>
            </a:r>
            <a:r>
              <a:rPr lang="en-US" dirty="0"/>
              <a:t>who through Him are believers in God, who raised Him from the dead and gave Him glory, so that your faith and hope are in God.</a:t>
            </a:r>
          </a:p>
          <a:p>
            <a:endParaRPr lang="en-US" b="0" i="0" dirty="0"/>
          </a:p>
        </p:txBody>
      </p:sp>
      <p:sp>
        <p:nvSpPr>
          <p:cNvPr id="4" name="Date Placeholder 3"/>
          <p:cNvSpPr>
            <a:spLocks noGrp="1"/>
          </p:cNvSpPr>
          <p:nvPr>
            <p:ph type="dt" idx="1"/>
          </p:nvPr>
        </p:nvSpPr>
        <p:spPr/>
        <p:txBody>
          <a:bodyPr/>
          <a:lstStyle/>
          <a:p>
            <a:pPr>
              <a:defRPr/>
            </a:pPr>
            <a:r>
              <a:rPr lang="en-US"/>
              <a:t>11/9/2025 am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F7B3A3FB-5277-456E-B1A5-2CB200EBC234}" type="slidenum">
              <a:rPr lang="en-US" altLang="en-US" smtClean="0"/>
              <a:pPr/>
              <a:t>31</a:t>
            </a:fld>
            <a:endParaRPr lang="en-US" altLang="en-US"/>
          </a:p>
        </p:txBody>
      </p:sp>
    </p:spTree>
    <p:extLst>
      <p:ext uri="{BB962C8B-B14F-4D97-AF65-F5344CB8AC3E}">
        <p14:creationId xmlns:p14="http://schemas.microsoft.com/office/powerpoint/2010/main" val="12790530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b="1" i="1" dirty="0">
                <a:solidFill>
                  <a:srgbClr val="FF0000"/>
                </a:solidFill>
                <a:latin typeface="Arial" panose="020B0604020202020204" pitchFamily="34" charset="0"/>
                <a:cs typeface="Arial" panose="020B0604020202020204" pitchFamily="34" charset="0"/>
              </a:rPr>
              <a:t>James 1:21-22 </a:t>
            </a:r>
            <a:r>
              <a:rPr lang="en-US" b="0" i="0" dirty="0">
                <a:solidFill>
                  <a:srgbClr val="000000"/>
                </a:solidFill>
                <a:effectLst/>
                <a:latin typeface="Arial" panose="020B0604020202020204" pitchFamily="34" charset="0"/>
                <a:cs typeface="Arial" panose="020B0604020202020204" pitchFamily="34" charset="0"/>
              </a:rPr>
              <a:t>Therefore, putting aside all filthiness and </a:t>
            </a:r>
            <a:r>
              <a:rPr lang="en-US" b="0" i="1" dirty="0">
                <a:solidFill>
                  <a:srgbClr val="000000"/>
                </a:solidFill>
                <a:effectLst/>
                <a:latin typeface="Arial" panose="020B0604020202020204" pitchFamily="34" charset="0"/>
                <a:cs typeface="Arial" panose="020B0604020202020204" pitchFamily="34" charset="0"/>
              </a:rPr>
              <a:t>all</a:t>
            </a:r>
            <a:r>
              <a:rPr lang="en-US" b="0" i="0" dirty="0">
                <a:solidFill>
                  <a:srgbClr val="000000"/>
                </a:solidFill>
                <a:effectLst/>
                <a:latin typeface="Arial" panose="020B0604020202020204" pitchFamily="34" charset="0"/>
                <a:cs typeface="Arial" panose="020B0604020202020204" pitchFamily="34" charset="0"/>
              </a:rPr>
              <a:t> that remains of wickedness, in humility receive the word implanted, which is able to save your souls. </a:t>
            </a:r>
            <a:r>
              <a:rPr lang="en-US" b="1" i="0" baseline="30000" dirty="0">
                <a:solidFill>
                  <a:srgbClr val="000000"/>
                </a:solidFill>
                <a:effectLst/>
                <a:latin typeface="Arial" panose="020B0604020202020204" pitchFamily="34" charset="0"/>
                <a:cs typeface="Arial" panose="020B0604020202020204" pitchFamily="34" charset="0"/>
              </a:rPr>
              <a:t>22 </a:t>
            </a:r>
            <a:r>
              <a:rPr lang="en-US" b="0" i="0" dirty="0">
                <a:solidFill>
                  <a:srgbClr val="000000"/>
                </a:solidFill>
                <a:effectLst/>
                <a:latin typeface="Arial" panose="020B0604020202020204" pitchFamily="34" charset="0"/>
                <a:cs typeface="Arial" panose="020B0604020202020204" pitchFamily="34" charset="0"/>
              </a:rPr>
              <a:t>But prove yourselves doers of the word, and not merely hearers who delude themselves.</a:t>
            </a:r>
            <a:endParaRPr lang="en-US" b="1" i="1" dirty="0">
              <a:solidFill>
                <a:srgbClr val="FF0000"/>
              </a:solidFill>
              <a:latin typeface="Arial" panose="020B0604020202020204" pitchFamily="34" charset="0"/>
              <a:cs typeface="Arial" panose="020B0604020202020204" pitchFamily="34" charset="0"/>
            </a:endParaRPr>
          </a:p>
          <a:p>
            <a:endParaRPr lang="en-US" b="1" i="1" dirty="0">
              <a:solidFill>
                <a:srgbClr val="FF0000"/>
              </a:solidFill>
              <a:latin typeface="Arial" panose="020B0604020202020204" pitchFamily="34" charset="0"/>
              <a:cs typeface="Arial" panose="020B0604020202020204" pitchFamily="34" charset="0"/>
            </a:endParaRPr>
          </a:p>
          <a:p>
            <a:r>
              <a:rPr lang="en-US" b="1" i="1" dirty="0">
                <a:solidFill>
                  <a:srgbClr val="FF0000"/>
                </a:solidFill>
                <a:latin typeface="Arial" panose="020B0604020202020204" pitchFamily="34" charset="0"/>
                <a:cs typeface="Arial" panose="020B0604020202020204" pitchFamily="34" charset="0"/>
              </a:rPr>
              <a:t>Romans 10:17 </a:t>
            </a:r>
            <a:r>
              <a:rPr lang="en-US" b="0" i="0" dirty="0">
                <a:solidFill>
                  <a:srgbClr val="000000"/>
                </a:solidFill>
                <a:effectLst/>
                <a:latin typeface="Arial" panose="020B0604020202020204" pitchFamily="34" charset="0"/>
                <a:cs typeface="Arial" panose="020B0604020202020204" pitchFamily="34" charset="0"/>
              </a:rPr>
              <a:t>So faith </a:t>
            </a:r>
            <a:r>
              <a:rPr lang="en-US" b="0" i="1" dirty="0">
                <a:solidFill>
                  <a:srgbClr val="000000"/>
                </a:solidFill>
                <a:effectLst/>
                <a:latin typeface="Arial" panose="020B0604020202020204" pitchFamily="34" charset="0"/>
                <a:cs typeface="Arial" panose="020B0604020202020204" pitchFamily="34" charset="0"/>
              </a:rPr>
              <a:t>comes</a:t>
            </a:r>
            <a:r>
              <a:rPr lang="en-US" b="0" i="0" dirty="0">
                <a:solidFill>
                  <a:srgbClr val="000000"/>
                </a:solidFill>
                <a:effectLst/>
                <a:latin typeface="Arial" panose="020B0604020202020204" pitchFamily="34" charset="0"/>
                <a:cs typeface="Arial" panose="020B0604020202020204" pitchFamily="34" charset="0"/>
              </a:rPr>
              <a:t> from hearing, and hearing by the word of Christ.</a:t>
            </a:r>
            <a:endParaRPr lang="en-US" b="1" i="1" dirty="0">
              <a:solidFill>
                <a:srgbClr val="FF0000"/>
              </a:solidFill>
              <a:latin typeface="Arial" panose="020B0604020202020204" pitchFamily="34" charset="0"/>
              <a:cs typeface="Arial" panose="020B0604020202020204" pitchFamily="34" charset="0"/>
            </a:endParaRPr>
          </a:p>
          <a:p>
            <a:endParaRPr lang="en-US" b="1" i="1" dirty="0">
              <a:solidFill>
                <a:srgbClr val="FF0000"/>
              </a:solidFill>
              <a:latin typeface="Arial" panose="020B0604020202020204" pitchFamily="34" charset="0"/>
              <a:cs typeface="Arial" panose="020B0604020202020204" pitchFamily="34" charset="0"/>
            </a:endParaRPr>
          </a:p>
          <a:p>
            <a:r>
              <a:rPr lang="en-US" b="1" i="1" dirty="0">
                <a:solidFill>
                  <a:srgbClr val="FF0000"/>
                </a:solidFill>
                <a:latin typeface="Arial" panose="020B0604020202020204" pitchFamily="34" charset="0"/>
                <a:cs typeface="Arial" panose="020B0604020202020204" pitchFamily="34" charset="0"/>
              </a:rPr>
              <a:t>Romans 1:16 </a:t>
            </a:r>
            <a:r>
              <a:rPr lang="en-US" b="0" i="0" dirty="0">
                <a:solidFill>
                  <a:srgbClr val="000000"/>
                </a:solidFill>
                <a:effectLst/>
                <a:latin typeface="Arial" panose="020B0604020202020204" pitchFamily="34" charset="0"/>
                <a:cs typeface="Arial" panose="020B0604020202020204" pitchFamily="34" charset="0"/>
              </a:rPr>
              <a:t>For I am not ashamed of the gospel, for it is the power of God for salvation to everyone who believes, to the Jew first and also to the Greek. </a:t>
            </a:r>
            <a:endParaRPr lang="en-US" b="1" i="1" dirty="0">
              <a:solidFill>
                <a:srgbClr val="FF0000"/>
              </a:solidFill>
              <a:latin typeface="Arial" panose="020B0604020202020204" pitchFamily="34" charset="0"/>
              <a:cs typeface="Arial" panose="020B0604020202020204" pitchFamily="34" charset="0"/>
            </a:endParaRPr>
          </a:p>
          <a:p>
            <a:endParaRPr lang="en-US" b="1" i="1" dirty="0">
              <a:solidFill>
                <a:srgbClr val="FF0000"/>
              </a:solidFill>
              <a:latin typeface="Arial" panose="020B0604020202020204" pitchFamily="34" charset="0"/>
              <a:cs typeface="Arial" panose="020B0604020202020204" pitchFamily="34" charset="0"/>
            </a:endParaRPr>
          </a:p>
          <a:p>
            <a:r>
              <a:rPr lang="en-US" b="1" i="1" dirty="0">
                <a:solidFill>
                  <a:srgbClr val="FF0000"/>
                </a:solidFill>
                <a:latin typeface="Arial" panose="020B0604020202020204" pitchFamily="34" charset="0"/>
                <a:cs typeface="Arial" panose="020B0604020202020204" pitchFamily="34" charset="0"/>
              </a:rPr>
              <a:t>Hebrews 11:6 </a:t>
            </a:r>
            <a:r>
              <a:rPr lang="en-US" b="0" i="0" dirty="0">
                <a:solidFill>
                  <a:srgbClr val="000000"/>
                </a:solidFill>
                <a:effectLst/>
                <a:latin typeface="Arial" panose="020B0604020202020204" pitchFamily="34" charset="0"/>
                <a:cs typeface="Arial" panose="020B0604020202020204" pitchFamily="34" charset="0"/>
              </a:rPr>
              <a:t>And without faith it is impossible to please </a:t>
            </a:r>
            <a:r>
              <a:rPr lang="en-US" b="0" i="1" dirty="0">
                <a:solidFill>
                  <a:srgbClr val="000000"/>
                </a:solidFill>
                <a:effectLst/>
                <a:latin typeface="Arial" panose="020B0604020202020204" pitchFamily="34" charset="0"/>
                <a:cs typeface="Arial" panose="020B0604020202020204" pitchFamily="34" charset="0"/>
              </a:rPr>
              <a:t>Him</a:t>
            </a:r>
            <a:r>
              <a:rPr lang="en-US" b="0" i="0" dirty="0">
                <a:solidFill>
                  <a:srgbClr val="000000"/>
                </a:solidFill>
                <a:effectLst/>
                <a:latin typeface="Arial" panose="020B0604020202020204" pitchFamily="34" charset="0"/>
                <a:cs typeface="Arial" panose="020B0604020202020204" pitchFamily="34" charset="0"/>
              </a:rPr>
              <a:t>, for he who comes to God must believe that He is and </a:t>
            </a:r>
            <a:r>
              <a:rPr lang="en-US" b="0" i="1" dirty="0">
                <a:solidFill>
                  <a:srgbClr val="000000"/>
                </a:solidFill>
                <a:effectLst/>
                <a:latin typeface="Arial" panose="020B0604020202020204" pitchFamily="34" charset="0"/>
                <a:cs typeface="Arial" panose="020B0604020202020204" pitchFamily="34" charset="0"/>
              </a:rPr>
              <a:t>that</a:t>
            </a:r>
            <a:r>
              <a:rPr lang="en-US" b="0" i="0" dirty="0">
                <a:solidFill>
                  <a:srgbClr val="000000"/>
                </a:solidFill>
                <a:effectLst/>
                <a:latin typeface="Arial" panose="020B0604020202020204" pitchFamily="34" charset="0"/>
                <a:cs typeface="Arial" panose="020B0604020202020204" pitchFamily="34" charset="0"/>
              </a:rPr>
              <a:t> He is a rewarder of those who seek Him.</a:t>
            </a:r>
            <a:endParaRPr lang="en-US" b="1" i="1" dirty="0">
              <a:solidFill>
                <a:srgbClr val="FF0000"/>
              </a:solidFill>
              <a:latin typeface="Arial" panose="020B0604020202020204" pitchFamily="34" charset="0"/>
              <a:cs typeface="Arial" panose="020B0604020202020204" pitchFamily="34" charset="0"/>
            </a:endParaRPr>
          </a:p>
          <a:p>
            <a:endParaRPr lang="en-US" b="1" i="1" dirty="0">
              <a:solidFill>
                <a:srgbClr val="FF0000"/>
              </a:solidFill>
              <a:latin typeface="Arial" panose="020B0604020202020204" pitchFamily="34" charset="0"/>
              <a:cs typeface="Arial" panose="020B0604020202020204" pitchFamily="34" charset="0"/>
            </a:endParaRPr>
          </a:p>
          <a:p>
            <a:r>
              <a:rPr lang="en-US" b="1" i="1" dirty="0">
                <a:solidFill>
                  <a:srgbClr val="FF0000"/>
                </a:solidFill>
                <a:latin typeface="Arial" panose="020B0604020202020204" pitchFamily="34" charset="0"/>
                <a:cs typeface="Arial" panose="020B0604020202020204" pitchFamily="34" charset="0"/>
              </a:rPr>
              <a:t>Acts 17:30-31 </a:t>
            </a:r>
            <a:r>
              <a:rPr lang="en-US" b="0" i="0" dirty="0">
                <a:solidFill>
                  <a:srgbClr val="000000"/>
                </a:solidFill>
                <a:effectLst/>
                <a:latin typeface="Arial" panose="020B0604020202020204" pitchFamily="34" charset="0"/>
                <a:cs typeface="Arial" panose="020B0604020202020204" pitchFamily="34" charset="0"/>
              </a:rPr>
              <a:t>Therefore having overlooked the times of ignorance, God is now declaring to men that all </a:t>
            </a:r>
            <a:r>
              <a:rPr lang="en-US" b="0" i="1" dirty="0">
                <a:solidFill>
                  <a:srgbClr val="000000"/>
                </a:solidFill>
                <a:effectLst/>
                <a:latin typeface="Arial" panose="020B0604020202020204" pitchFamily="34" charset="0"/>
                <a:cs typeface="Arial" panose="020B0604020202020204" pitchFamily="34" charset="0"/>
              </a:rPr>
              <a:t>people</a:t>
            </a:r>
            <a:r>
              <a:rPr lang="en-US" b="0" i="0" dirty="0">
                <a:solidFill>
                  <a:srgbClr val="000000"/>
                </a:solidFill>
                <a:effectLst/>
                <a:latin typeface="Arial" panose="020B0604020202020204" pitchFamily="34" charset="0"/>
                <a:cs typeface="Arial" panose="020B0604020202020204" pitchFamily="34" charset="0"/>
              </a:rPr>
              <a:t> everywhere should repent, </a:t>
            </a:r>
            <a:r>
              <a:rPr lang="en-US" b="1" i="0" baseline="30000" dirty="0">
                <a:solidFill>
                  <a:srgbClr val="000000"/>
                </a:solidFill>
                <a:effectLst/>
                <a:latin typeface="Arial" panose="020B0604020202020204" pitchFamily="34" charset="0"/>
                <a:cs typeface="Arial" panose="020B0604020202020204" pitchFamily="34" charset="0"/>
              </a:rPr>
              <a:t>31 </a:t>
            </a:r>
            <a:r>
              <a:rPr lang="en-US" b="0" i="0" dirty="0">
                <a:solidFill>
                  <a:srgbClr val="000000"/>
                </a:solidFill>
                <a:effectLst/>
                <a:latin typeface="Arial" panose="020B0604020202020204" pitchFamily="34" charset="0"/>
                <a:cs typeface="Arial" panose="020B0604020202020204" pitchFamily="34" charset="0"/>
              </a:rPr>
              <a:t>because He has fixed a day in which He will judge the world in righteousness through a Man whom He has appointed, having furnished proof to all men by raising Him from the dead.”</a:t>
            </a:r>
            <a:endParaRPr lang="en-US" b="1" i="1" dirty="0">
              <a:solidFill>
                <a:srgbClr val="FF0000"/>
              </a:solidFill>
              <a:latin typeface="Arial" panose="020B0604020202020204" pitchFamily="34" charset="0"/>
              <a:cs typeface="Arial" panose="020B0604020202020204" pitchFamily="34" charset="0"/>
            </a:endParaRPr>
          </a:p>
          <a:p>
            <a:endParaRPr lang="en-US" b="1" i="1" dirty="0">
              <a:solidFill>
                <a:srgbClr val="FF0000"/>
              </a:solidFill>
              <a:latin typeface="Arial" panose="020B0604020202020204" pitchFamily="34" charset="0"/>
              <a:cs typeface="Arial" panose="020B0604020202020204" pitchFamily="34" charset="0"/>
            </a:endParaRPr>
          </a:p>
          <a:p>
            <a:r>
              <a:rPr lang="en-US" b="1" i="1" dirty="0">
                <a:solidFill>
                  <a:srgbClr val="FF0000"/>
                </a:solidFill>
                <a:latin typeface="Arial" panose="020B0604020202020204" pitchFamily="34" charset="0"/>
                <a:cs typeface="Arial" panose="020B0604020202020204" pitchFamily="34" charset="0"/>
              </a:rPr>
              <a:t>Luke 13:3 </a:t>
            </a:r>
            <a:r>
              <a:rPr lang="en-US" b="0" i="0" dirty="0">
                <a:solidFill>
                  <a:srgbClr val="000000"/>
                </a:solidFill>
                <a:effectLst/>
                <a:latin typeface="Arial" panose="020B0604020202020204" pitchFamily="34" charset="0"/>
                <a:cs typeface="Arial" panose="020B0604020202020204" pitchFamily="34" charset="0"/>
              </a:rPr>
              <a:t>I tell you, no, but unless you repent, you will all likewise perish. </a:t>
            </a:r>
            <a:endParaRPr lang="en-US" b="1" i="1" dirty="0">
              <a:solidFill>
                <a:srgbClr val="FF0000"/>
              </a:solidFill>
              <a:latin typeface="Arial" panose="020B0604020202020204" pitchFamily="34" charset="0"/>
              <a:cs typeface="Arial" panose="020B0604020202020204" pitchFamily="34" charset="0"/>
            </a:endParaRPr>
          </a:p>
          <a:p>
            <a:endParaRPr lang="en-US" b="1" i="1" dirty="0">
              <a:solidFill>
                <a:srgbClr val="FF0000"/>
              </a:solidFill>
              <a:latin typeface="Arial" panose="020B0604020202020204" pitchFamily="34" charset="0"/>
              <a:cs typeface="Arial" panose="020B0604020202020204" pitchFamily="34" charset="0"/>
            </a:endParaRPr>
          </a:p>
          <a:p>
            <a:r>
              <a:rPr lang="en-US" b="1" i="1" dirty="0">
                <a:solidFill>
                  <a:srgbClr val="FF0000"/>
                </a:solidFill>
                <a:latin typeface="Arial" panose="020B0604020202020204" pitchFamily="34" charset="0"/>
                <a:cs typeface="Arial" panose="020B0604020202020204" pitchFamily="34" charset="0"/>
              </a:rPr>
              <a:t>Matthew 10:32-33 </a:t>
            </a:r>
            <a:r>
              <a:rPr lang="en-US" b="0" i="0" dirty="0">
                <a:solidFill>
                  <a:srgbClr val="000000"/>
                </a:solidFill>
                <a:effectLst/>
                <a:latin typeface="Arial" panose="020B0604020202020204" pitchFamily="34" charset="0"/>
                <a:cs typeface="Arial" panose="020B0604020202020204" pitchFamily="34" charset="0"/>
              </a:rPr>
              <a:t>“Therefore everyone who confesses Me before men, I will also confess him before My Father who is in heaven. </a:t>
            </a:r>
            <a:r>
              <a:rPr lang="en-US" b="1" i="0" baseline="30000" dirty="0">
                <a:solidFill>
                  <a:srgbClr val="000000"/>
                </a:solidFill>
                <a:effectLst/>
                <a:latin typeface="Arial" panose="020B0604020202020204" pitchFamily="34" charset="0"/>
                <a:cs typeface="Arial" panose="020B0604020202020204" pitchFamily="34" charset="0"/>
              </a:rPr>
              <a:t>33 </a:t>
            </a:r>
            <a:r>
              <a:rPr lang="en-US" b="0" i="0" dirty="0">
                <a:solidFill>
                  <a:srgbClr val="000000"/>
                </a:solidFill>
                <a:effectLst/>
                <a:latin typeface="Arial" panose="020B0604020202020204" pitchFamily="34" charset="0"/>
                <a:cs typeface="Arial" panose="020B0604020202020204" pitchFamily="34" charset="0"/>
              </a:rPr>
              <a:t>But whoever denies Me before men, I will also deny him before My Father who is in heaven.</a:t>
            </a:r>
            <a:endParaRPr lang="en-US" b="1" i="1" dirty="0">
              <a:solidFill>
                <a:srgbClr val="FF0000"/>
              </a:solidFill>
              <a:latin typeface="Arial" panose="020B0604020202020204" pitchFamily="34" charset="0"/>
              <a:cs typeface="Arial" panose="020B0604020202020204" pitchFamily="34" charset="0"/>
            </a:endParaRPr>
          </a:p>
          <a:p>
            <a:endParaRPr lang="en-US" b="1" i="1" dirty="0">
              <a:solidFill>
                <a:srgbClr val="FF0000"/>
              </a:solidFill>
              <a:latin typeface="Arial" panose="020B0604020202020204" pitchFamily="34" charset="0"/>
              <a:cs typeface="Arial" panose="020B0604020202020204" pitchFamily="34" charset="0"/>
            </a:endParaRPr>
          </a:p>
          <a:p>
            <a:r>
              <a:rPr lang="en-US" b="1" i="1" dirty="0">
                <a:solidFill>
                  <a:srgbClr val="FF0000"/>
                </a:solidFill>
                <a:latin typeface="Arial" panose="020B0604020202020204" pitchFamily="34" charset="0"/>
                <a:cs typeface="Arial" panose="020B0604020202020204" pitchFamily="34" charset="0"/>
              </a:rPr>
              <a:t>Romans 10:9-10 </a:t>
            </a:r>
            <a:r>
              <a:rPr lang="en-US" b="0" i="0" dirty="0">
                <a:solidFill>
                  <a:srgbClr val="000000"/>
                </a:solidFill>
                <a:effectLst/>
                <a:latin typeface="Arial" panose="020B0604020202020204" pitchFamily="34" charset="0"/>
                <a:cs typeface="Arial" panose="020B0604020202020204" pitchFamily="34" charset="0"/>
              </a:rPr>
              <a:t>that if you confess with your mouth Jesus </a:t>
            </a:r>
            <a:r>
              <a:rPr lang="en-US" b="0" i="1" dirty="0">
                <a:solidFill>
                  <a:srgbClr val="000000"/>
                </a:solidFill>
                <a:effectLst/>
                <a:latin typeface="Arial" panose="020B0604020202020204" pitchFamily="34" charset="0"/>
                <a:cs typeface="Arial" panose="020B0604020202020204" pitchFamily="34" charset="0"/>
              </a:rPr>
              <a:t>as</a:t>
            </a:r>
            <a:r>
              <a:rPr lang="en-US" b="0" i="0" dirty="0">
                <a:solidFill>
                  <a:srgbClr val="000000"/>
                </a:solidFill>
                <a:effectLst/>
                <a:latin typeface="Arial" panose="020B0604020202020204" pitchFamily="34" charset="0"/>
                <a:cs typeface="Arial" panose="020B0604020202020204" pitchFamily="34" charset="0"/>
              </a:rPr>
              <a:t> Lord, and believe in your heart that God raised Him from the dead, you will be saved; </a:t>
            </a:r>
            <a:r>
              <a:rPr lang="en-US" b="1" i="0" baseline="30000" dirty="0">
                <a:solidFill>
                  <a:srgbClr val="000000"/>
                </a:solidFill>
                <a:effectLst/>
                <a:latin typeface="Arial" panose="020B0604020202020204" pitchFamily="34" charset="0"/>
                <a:cs typeface="Arial" panose="020B0604020202020204" pitchFamily="34" charset="0"/>
              </a:rPr>
              <a:t>10 </a:t>
            </a:r>
            <a:r>
              <a:rPr lang="en-US" b="0" i="0" dirty="0">
                <a:solidFill>
                  <a:srgbClr val="000000"/>
                </a:solidFill>
                <a:effectLst/>
                <a:latin typeface="Arial" panose="020B0604020202020204" pitchFamily="34" charset="0"/>
                <a:cs typeface="Arial" panose="020B0604020202020204" pitchFamily="34" charset="0"/>
              </a:rPr>
              <a:t>for with the heart a person believes, resulting in righteousness, and with the mouth he confesses, resulting in salvation. </a:t>
            </a:r>
            <a:endParaRPr lang="en-US" b="1" i="1" dirty="0">
              <a:solidFill>
                <a:srgbClr val="FF0000"/>
              </a:solidFill>
              <a:latin typeface="Arial" panose="020B0604020202020204" pitchFamily="34" charset="0"/>
              <a:cs typeface="Arial" panose="020B0604020202020204" pitchFamily="34" charset="0"/>
            </a:endParaRPr>
          </a:p>
          <a:p>
            <a:endParaRPr lang="en-US" b="1" i="1" dirty="0">
              <a:solidFill>
                <a:srgbClr val="FF0000"/>
              </a:solidFill>
              <a:latin typeface="Arial" panose="020B0604020202020204" pitchFamily="34" charset="0"/>
              <a:cs typeface="Arial" panose="020B0604020202020204" pitchFamily="34" charset="0"/>
            </a:endParaRPr>
          </a:p>
          <a:p>
            <a:r>
              <a:rPr lang="en-US" b="1" i="1" dirty="0">
                <a:solidFill>
                  <a:srgbClr val="FF0000"/>
                </a:solidFill>
                <a:latin typeface="Arial" panose="020B0604020202020204" pitchFamily="34" charset="0"/>
                <a:cs typeface="Arial" panose="020B0604020202020204" pitchFamily="34" charset="0"/>
              </a:rPr>
              <a:t>Acts 2:38 </a:t>
            </a:r>
            <a:r>
              <a:rPr lang="en-US" b="0" i="0" dirty="0">
                <a:solidFill>
                  <a:srgbClr val="000000"/>
                </a:solidFill>
                <a:effectLst/>
                <a:latin typeface="Arial" panose="020B0604020202020204" pitchFamily="34" charset="0"/>
                <a:cs typeface="Arial" panose="020B0604020202020204" pitchFamily="34" charset="0"/>
              </a:rPr>
              <a:t>Peter </a:t>
            </a:r>
            <a:r>
              <a:rPr lang="en-US" b="0" i="1" dirty="0">
                <a:solidFill>
                  <a:srgbClr val="000000"/>
                </a:solidFill>
                <a:effectLst/>
                <a:latin typeface="Arial" panose="020B0604020202020204" pitchFamily="34" charset="0"/>
                <a:cs typeface="Arial" panose="020B0604020202020204" pitchFamily="34" charset="0"/>
              </a:rPr>
              <a:t>said</a:t>
            </a:r>
            <a:r>
              <a:rPr lang="en-US" b="0" i="0" dirty="0">
                <a:solidFill>
                  <a:srgbClr val="000000"/>
                </a:solidFill>
                <a:effectLst/>
                <a:latin typeface="Arial" panose="020B0604020202020204" pitchFamily="34" charset="0"/>
                <a:cs typeface="Arial" panose="020B0604020202020204" pitchFamily="34" charset="0"/>
              </a:rPr>
              <a:t> to them, “Repent, and each of you be baptized in the name of Jesus Christ for the forgiveness of your sins; and you will receive the gift of the Holy Spirit. </a:t>
            </a:r>
            <a:endParaRPr lang="en-US" b="1" i="1" dirty="0">
              <a:solidFill>
                <a:srgbClr val="FF0000"/>
              </a:solidFill>
              <a:latin typeface="Arial" panose="020B0604020202020204" pitchFamily="34" charset="0"/>
              <a:cs typeface="Arial" panose="020B0604020202020204" pitchFamily="34" charset="0"/>
            </a:endParaRPr>
          </a:p>
          <a:p>
            <a:endParaRPr lang="en-US" b="1" i="1" dirty="0">
              <a:solidFill>
                <a:srgbClr val="FF0000"/>
              </a:solidFill>
              <a:latin typeface="Arial" panose="020B0604020202020204" pitchFamily="34" charset="0"/>
              <a:cs typeface="Arial" panose="020B0604020202020204" pitchFamily="34" charset="0"/>
            </a:endParaRPr>
          </a:p>
          <a:p>
            <a:r>
              <a:rPr lang="en-US" b="1" i="1" dirty="0">
                <a:solidFill>
                  <a:srgbClr val="FF0000"/>
                </a:solidFill>
                <a:latin typeface="Arial" panose="020B0604020202020204" pitchFamily="34" charset="0"/>
                <a:cs typeface="Arial" panose="020B0604020202020204" pitchFamily="34" charset="0"/>
              </a:rPr>
              <a:t>Mark 16:16 </a:t>
            </a:r>
            <a:r>
              <a:rPr lang="en-US" b="0" i="0" dirty="0">
                <a:solidFill>
                  <a:srgbClr val="000000"/>
                </a:solidFill>
                <a:effectLst/>
                <a:latin typeface="Arial" panose="020B0604020202020204" pitchFamily="34" charset="0"/>
                <a:cs typeface="Arial" panose="020B0604020202020204" pitchFamily="34" charset="0"/>
              </a:rPr>
              <a:t>He who has believed and has been baptized shall be saved; but he who has disbelieved shall be condemned.</a:t>
            </a:r>
            <a:endParaRPr lang="en-US" b="1" i="1" dirty="0">
              <a:solidFill>
                <a:srgbClr val="FF0000"/>
              </a:solidFill>
              <a:latin typeface="Arial" panose="020B0604020202020204" pitchFamily="34" charset="0"/>
              <a:cs typeface="Arial" panose="020B0604020202020204" pitchFamily="34" charset="0"/>
            </a:endParaRPr>
          </a:p>
          <a:p>
            <a:endParaRPr lang="en-US" b="1" i="1" dirty="0">
              <a:solidFill>
                <a:srgbClr val="FF0000"/>
              </a:solidFill>
              <a:latin typeface="Arial" panose="020B0604020202020204" pitchFamily="34" charset="0"/>
              <a:cs typeface="Arial" panose="020B0604020202020204" pitchFamily="34" charset="0"/>
            </a:endParaRPr>
          </a:p>
          <a:p>
            <a:r>
              <a:rPr lang="en-US" b="1" i="1" dirty="0">
                <a:solidFill>
                  <a:srgbClr val="FF0000"/>
                </a:solidFill>
                <a:latin typeface="Arial" panose="020B0604020202020204" pitchFamily="34" charset="0"/>
                <a:cs typeface="Arial" panose="020B0604020202020204" pitchFamily="34" charset="0"/>
              </a:rPr>
              <a:t>Hebrews 5:9 </a:t>
            </a:r>
            <a:r>
              <a:rPr lang="en-US" b="0" i="0" dirty="0">
                <a:solidFill>
                  <a:srgbClr val="000000"/>
                </a:solidFill>
                <a:effectLst/>
                <a:latin typeface="Arial" panose="020B0604020202020204" pitchFamily="34" charset="0"/>
                <a:cs typeface="Arial" panose="020B0604020202020204" pitchFamily="34" charset="0"/>
              </a:rPr>
              <a:t>And having been made perfect, He became to all those who obey Him the source of eternal salvation…</a:t>
            </a:r>
            <a:endParaRPr lang="en-US" b="1" i="1" dirty="0">
              <a:solidFill>
                <a:srgbClr val="FF0000"/>
              </a:solidFill>
              <a:latin typeface="Arial" panose="020B0604020202020204" pitchFamily="34" charset="0"/>
              <a:cs typeface="Arial" panose="020B060402020202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Matthew 7:21-23 </a:t>
            </a:r>
            <a:r>
              <a:rPr lang="en-US" dirty="0"/>
              <a:t>“Not everyone who says to Me, ‘Lord, Lord,’ will enter the kingdom of heaven, but he who does the will of My Father who is in heaven </a:t>
            </a:r>
            <a:r>
              <a:rPr lang="en-US" i="1" dirty="0"/>
              <a:t>will enter</a:t>
            </a:r>
            <a:r>
              <a:rPr lang="en-US" dirty="0"/>
              <a:t>. </a:t>
            </a:r>
            <a:r>
              <a:rPr lang="en-US" b="1" baseline="30000" dirty="0"/>
              <a:t>22 </a:t>
            </a:r>
            <a:r>
              <a:rPr lang="en-US" dirty="0"/>
              <a:t>Many will say to Me on that day, ‘Lord, Lord, did we not prophesy in Your name, and in Your name cast out demons, and in Your name perform many miracles?’ </a:t>
            </a:r>
            <a:r>
              <a:rPr lang="en-US" b="1" baseline="30000" dirty="0"/>
              <a:t>23 </a:t>
            </a:r>
            <a:r>
              <a:rPr lang="en-US" dirty="0"/>
              <a:t>And then I will declare to them, ‘I never knew you; </a:t>
            </a:r>
            <a:r>
              <a:rPr lang="en-US" cap="small" dirty="0"/>
              <a:t>depart from Me, you who practice lawlessness</a:t>
            </a:r>
            <a:r>
              <a:rPr lang="en-US" dirty="0"/>
              <a:t>.’</a:t>
            </a:r>
          </a:p>
        </p:txBody>
      </p:sp>
      <p:sp>
        <p:nvSpPr>
          <p:cNvPr id="4" name="Date Placeholder 3"/>
          <p:cNvSpPr>
            <a:spLocks noGrp="1"/>
          </p:cNvSpPr>
          <p:nvPr>
            <p:ph type="dt" idx="1"/>
          </p:nvPr>
        </p:nvSpPr>
        <p:spPr/>
        <p:txBody>
          <a:bodyPr/>
          <a:lstStyle/>
          <a:p>
            <a:pPr>
              <a:defRPr/>
            </a:pPr>
            <a:r>
              <a:rPr lang="en-US"/>
              <a:t>11/9/2025 am</a:t>
            </a:r>
          </a:p>
        </p:txBody>
      </p:sp>
      <p:sp>
        <p:nvSpPr>
          <p:cNvPr id="5" name="Slide Number Placeholder 4"/>
          <p:cNvSpPr>
            <a:spLocks noGrp="1"/>
          </p:cNvSpPr>
          <p:nvPr>
            <p:ph type="sldNum" sz="quarter" idx="5"/>
          </p:nvPr>
        </p:nvSpPr>
        <p:spPr/>
        <p:txBody>
          <a:bodyPr/>
          <a:lstStyle/>
          <a:p>
            <a:fld id="{601CA7E3-025E-4CA2-958C-919601DAC674}" type="slidenum">
              <a:rPr lang="en-US" altLang="en-US" smtClean="0"/>
              <a:pPr/>
              <a:t>36</a:t>
            </a:fld>
            <a:endParaRPr lang="en-US" altLang="en-US"/>
          </a:p>
        </p:txBody>
      </p:sp>
      <p:sp>
        <p:nvSpPr>
          <p:cNvPr id="6" name="Header Placeholder 5">
            <a:extLst>
              <a:ext uri="{FF2B5EF4-FFF2-40B4-BE49-F238E27FC236}">
                <a16:creationId xmlns:a16="http://schemas.microsoft.com/office/drawing/2014/main" id="{D2F1ED22-5774-0924-806D-7820F4D21AC8}"/>
              </a:ext>
            </a:extLst>
          </p:cNvPr>
          <p:cNvSpPr>
            <a:spLocks noGrp="1"/>
          </p:cNvSpPr>
          <p:nvPr>
            <p:ph type="hdr" sz="quarter"/>
          </p:nvPr>
        </p:nvSpPr>
        <p:spPr/>
        <p:txBody>
          <a:bodyPr/>
          <a:lstStyle/>
          <a:p>
            <a:pPr>
              <a:defRPr/>
            </a:pPr>
            <a:r>
              <a:rPr lang="en-US"/>
              <a:t>Randy Childs</a:t>
            </a:r>
          </a:p>
        </p:txBody>
      </p:sp>
      <p:sp>
        <p:nvSpPr>
          <p:cNvPr id="7" name="Footer Placeholder 6">
            <a:extLst>
              <a:ext uri="{FF2B5EF4-FFF2-40B4-BE49-F238E27FC236}">
                <a16:creationId xmlns:a16="http://schemas.microsoft.com/office/drawing/2014/main" id="{EC32585C-AF8D-061B-097C-715CF88F3A1F}"/>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415004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John 2:4 And Jesus *said to her, “Woman, what does that have to do with us? My hour has not yet come.”</a:t>
            </a:r>
          </a:p>
          <a:p>
            <a:endParaRPr lang="en-US" dirty="0"/>
          </a:p>
          <a:p>
            <a:r>
              <a:rPr lang="en-US" dirty="0"/>
              <a:t>John 7:30 So they were seeking to seize Him; and no man laid his hand on Him, because His hour had not yet come. </a:t>
            </a:r>
          </a:p>
          <a:p>
            <a:endParaRPr lang="en-US" dirty="0"/>
          </a:p>
          <a:p>
            <a:r>
              <a:rPr lang="en-US" dirty="0"/>
              <a:t>John 8:20 These words He spoke in the treasury, as He taught in the temple; and no one seized Him, because His hour had not yet come.</a:t>
            </a:r>
          </a:p>
          <a:p>
            <a:endParaRPr lang="en-US" dirty="0"/>
          </a:p>
          <a:p>
            <a:r>
              <a:rPr lang="en-US" dirty="0"/>
              <a:t>John 12:23 And Jesus *answered them, saying, “The hour has come for the Son of Man to be glorified. </a:t>
            </a:r>
          </a:p>
          <a:p>
            <a:endParaRPr lang="en-US" dirty="0"/>
          </a:p>
          <a:p>
            <a:r>
              <a:rPr lang="en-US" dirty="0"/>
              <a:t>John 17:1 Jesus spoke these things; and lifting up His eyes to heaven, He said, “Father, the hour has come; glorify Your Son, that the Son may glorify You, </a:t>
            </a:r>
          </a:p>
        </p:txBody>
      </p:sp>
      <p:sp>
        <p:nvSpPr>
          <p:cNvPr id="4" name="Date Placeholder 3"/>
          <p:cNvSpPr>
            <a:spLocks noGrp="1"/>
          </p:cNvSpPr>
          <p:nvPr>
            <p:ph type="dt" idx="1"/>
          </p:nvPr>
        </p:nvSpPr>
        <p:spPr/>
        <p:txBody>
          <a:bodyPr/>
          <a:lstStyle/>
          <a:p>
            <a:pPr>
              <a:defRPr/>
            </a:pPr>
            <a:r>
              <a:rPr lang="en-US"/>
              <a:t>11/9/2025 am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F7B3A3FB-5277-456E-B1A5-2CB200EBC234}" type="slidenum">
              <a:rPr lang="en-US" altLang="en-US" smtClean="0"/>
              <a:pPr/>
              <a:t>16</a:t>
            </a:fld>
            <a:endParaRPr lang="en-US" altLang="en-US"/>
          </a:p>
        </p:txBody>
      </p:sp>
    </p:spTree>
    <p:extLst>
      <p:ext uri="{BB962C8B-B14F-4D97-AF65-F5344CB8AC3E}">
        <p14:creationId xmlns:p14="http://schemas.microsoft.com/office/powerpoint/2010/main" val="2949240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5049D-0F5D-9EBC-79A1-AA0A066C3C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10A621-6CEF-2AC1-DBE6-6AAC749C01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4A5E3A-4E3F-330E-4493-F3B06EAD6209}"/>
              </a:ext>
            </a:extLst>
          </p:cNvPr>
          <p:cNvSpPr>
            <a:spLocks noGrp="1"/>
          </p:cNvSpPr>
          <p:nvPr>
            <p:ph type="body" idx="1"/>
          </p:nvPr>
        </p:nvSpPr>
        <p:spPr/>
        <p:txBody>
          <a:bodyPr/>
          <a:lstStyle/>
          <a:p>
            <a:r>
              <a:rPr lang="en-US" dirty="0"/>
              <a:t>John 2:4 And Jesus *said to her, “Woman, what does that have to do with us? My hour has not yet come.”</a:t>
            </a:r>
          </a:p>
          <a:p>
            <a:endParaRPr lang="en-US" dirty="0"/>
          </a:p>
          <a:p>
            <a:r>
              <a:rPr lang="en-US" dirty="0"/>
              <a:t>John 7:30 So they were seeking to seize Him; and no man laid his hand on Him, because His hour had not yet come. </a:t>
            </a:r>
          </a:p>
          <a:p>
            <a:endParaRPr lang="en-US" dirty="0"/>
          </a:p>
          <a:p>
            <a:r>
              <a:rPr lang="en-US" dirty="0"/>
              <a:t>John 8:20 These words He spoke in the treasury, as He taught in the temple; and no one seized Him, because His hour had not yet come.</a:t>
            </a:r>
          </a:p>
          <a:p>
            <a:endParaRPr lang="en-US" dirty="0"/>
          </a:p>
          <a:p>
            <a:r>
              <a:rPr lang="en-US" dirty="0"/>
              <a:t>John 12:23 And Jesus *answered them, saying, “The hour has come for the Son of Man to be glorified. </a:t>
            </a:r>
          </a:p>
          <a:p>
            <a:endParaRPr lang="en-US" dirty="0"/>
          </a:p>
          <a:p>
            <a:r>
              <a:rPr lang="en-US" dirty="0"/>
              <a:t>John 17:1 Jesus spoke these things; and lifting up His eyes to heaven, He said, “Father, the hour has come; glorify Your Son, that the Son may glorify You, </a:t>
            </a:r>
          </a:p>
        </p:txBody>
      </p:sp>
      <p:sp>
        <p:nvSpPr>
          <p:cNvPr id="4" name="Date Placeholder 3">
            <a:extLst>
              <a:ext uri="{FF2B5EF4-FFF2-40B4-BE49-F238E27FC236}">
                <a16:creationId xmlns:a16="http://schemas.microsoft.com/office/drawing/2014/main" id="{93F4E065-583E-BB47-46E8-0C47890AE77A}"/>
              </a:ext>
            </a:extLst>
          </p:cNvPr>
          <p:cNvSpPr>
            <a:spLocks noGrp="1"/>
          </p:cNvSpPr>
          <p:nvPr>
            <p:ph type="dt" idx="1"/>
          </p:nvPr>
        </p:nvSpPr>
        <p:spPr/>
        <p:txBody>
          <a:bodyPr/>
          <a:lstStyle/>
          <a:p>
            <a:pPr>
              <a:defRPr/>
            </a:pPr>
            <a:r>
              <a:rPr lang="en-US"/>
              <a:t>11/9/2025 am</a:t>
            </a:r>
          </a:p>
        </p:txBody>
      </p:sp>
      <p:sp>
        <p:nvSpPr>
          <p:cNvPr id="5" name="Footer Placeholder 4">
            <a:extLst>
              <a:ext uri="{FF2B5EF4-FFF2-40B4-BE49-F238E27FC236}">
                <a16:creationId xmlns:a16="http://schemas.microsoft.com/office/drawing/2014/main" id="{B549E9FE-A362-37DA-51F2-5AF2A4490854}"/>
              </a:ext>
            </a:extLst>
          </p:cNvPr>
          <p:cNvSpPr>
            <a:spLocks noGrp="1"/>
          </p:cNvSpPr>
          <p:nvPr>
            <p:ph type="ftr" sz="quarter" idx="4"/>
          </p:nvPr>
        </p:nvSpPr>
        <p:spPr/>
        <p:txBody>
          <a:bodyPr/>
          <a:lstStyle/>
          <a:p>
            <a:pPr>
              <a:defRPr/>
            </a:pPr>
            <a:r>
              <a:rPr lang="en-US"/>
              <a:t>Randy Childs</a:t>
            </a:r>
          </a:p>
        </p:txBody>
      </p:sp>
      <p:sp>
        <p:nvSpPr>
          <p:cNvPr id="6" name="Slide Number Placeholder 5">
            <a:extLst>
              <a:ext uri="{FF2B5EF4-FFF2-40B4-BE49-F238E27FC236}">
                <a16:creationId xmlns:a16="http://schemas.microsoft.com/office/drawing/2014/main" id="{7F3E0C8C-8F60-214D-C322-DE109FFAA561}"/>
              </a:ext>
            </a:extLst>
          </p:cNvPr>
          <p:cNvSpPr>
            <a:spLocks noGrp="1"/>
          </p:cNvSpPr>
          <p:nvPr>
            <p:ph type="sldNum" sz="quarter" idx="5"/>
          </p:nvPr>
        </p:nvSpPr>
        <p:spPr/>
        <p:txBody>
          <a:bodyPr/>
          <a:lstStyle/>
          <a:p>
            <a:fld id="{F7B3A3FB-5277-456E-B1A5-2CB200EBC234}" type="slidenum">
              <a:rPr lang="en-US" altLang="en-US" smtClean="0"/>
              <a:pPr/>
              <a:t>17</a:t>
            </a:fld>
            <a:endParaRPr lang="en-US" altLang="en-US"/>
          </a:p>
        </p:txBody>
      </p:sp>
    </p:spTree>
    <p:extLst>
      <p:ext uri="{BB962C8B-B14F-4D97-AF65-F5344CB8AC3E}">
        <p14:creationId xmlns:p14="http://schemas.microsoft.com/office/powerpoint/2010/main" val="1345855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659CA-8F77-3753-AC16-57BE2D54E4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355A9D-D419-C020-C42F-9812EB0953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79C564-585E-C82D-3645-65FE3EFAEA68}"/>
              </a:ext>
            </a:extLst>
          </p:cNvPr>
          <p:cNvSpPr>
            <a:spLocks noGrp="1"/>
          </p:cNvSpPr>
          <p:nvPr>
            <p:ph type="body" idx="1"/>
          </p:nvPr>
        </p:nvSpPr>
        <p:spPr/>
        <p:txBody>
          <a:bodyPr/>
          <a:lstStyle/>
          <a:p>
            <a:r>
              <a:rPr lang="en-US" dirty="0"/>
              <a:t>John 2:4 And Jesus *said to her, “Woman, what does that have to do with us? My hour has not yet come.”</a:t>
            </a:r>
          </a:p>
          <a:p>
            <a:endParaRPr lang="en-US" dirty="0"/>
          </a:p>
          <a:p>
            <a:r>
              <a:rPr lang="en-US" dirty="0"/>
              <a:t>John 7:30 So they were seeking to seize Him; and no man laid his hand on Him, because His hour had not yet come. </a:t>
            </a:r>
          </a:p>
          <a:p>
            <a:endParaRPr lang="en-US" dirty="0"/>
          </a:p>
          <a:p>
            <a:r>
              <a:rPr lang="en-US" dirty="0"/>
              <a:t>John 8:20 These words He spoke in the treasury, as He taught in the temple; and no one seized Him, because His hour had not yet come.</a:t>
            </a:r>
          </a:p>
          <a:p>
            <a:endParaRPr lang="en-US" dirty="0"/>
          </a:p>
          <a:p>
            <a:r>
              <a:rPr lang="en-US" dirty="0"/>
              <a:t>John 12:23 And Jesus *answered them, saying, “The hour has come for the Son of Man to be glorified. </a:t>
            </a:r>
          </a:p>
          <a:p>
            <a:endParaRPr lang="en-US" dirty="0"/>
          </a:p>
          <a:p>
            <a:r>
              <a:rPr lang="en-US" dirty="0"/>
              <a:t>John 17:1 Jesus spoke these things; and lifting up His eyes to heaven, He said, “Father, the hour has come; glorify Your Son, that the Son may glorify You, </a:t>
            </a:r>
          </a:p>
        </p:txBody>
      </p:sp>
      <p:sp>
        <p:nvSpPr>
          <p:cNvPr id="4" name="Date Placeholder 3">
            <a:extLst>
              <a:ext uri="{FF2B5EF4-FFF2-40B4-BE49-F238E27FC236}">
                <a16:creationId xmlns:a16="http://schemas.microsoft.com/office/drawing/2014/main" id="{78262F56-7484-192C-9BF7-4CF1D2CB3D40}"/>
              </a:ext>
            </a:extLst>
          </p:cNvPr>
          <p:cNvSpPr>
            <a:spLocks noGrp="1"/>
          </p:cNvSpPr>
          <p:nvPr>
            <p:ph type="dt" idx="1"/>
          </p:nvPr>
        </p:nvSpPr>
        <p:spPr/>
        <p:txBody>
          <a:bodyPr/>
          <a:lstStyle/>
          <a:p>
            <a:pPr>
              <a:defRPr/>
            </a:pPr>
            <a:r>
              <a:rPr lang="en-US"/>
              <a:t>11/9/2025 am</a:t>
            </a:r>
          </a:p>
        </p:txBody>
      </p:sp>
      <p:sp>
        <p:nvSpPr>
          <p:cNvPr id="5" name="Footer Placeholder 4">
            <a:extLst>
              <a:ext uri="{FF2B5EF4-FFF2-40B4-BE49-F238E27FC236}">
                <a16:creationId xmlns:a16="http://schemas.microsoft.com/office/drawing/2014/main" id="{739F77AA-494A-423B-2671-DA756CC1D071}"/>
              </a:ext>
            </a:extLst>
          </p:cNvPr>
          <p:cNvSpPr>
            <a:spLocks noGrp="1"/>
          </p:cNvSpPr>
          <p:nvPr>
            <p:ph type="ftr" sz="quarter" idx="4"/>
          </p:nvPr>
        </p:nvSpPr>
        <p:spPr/>
        <p:txBody>
          <a:bodyPr/>
          <a:lstStyle/>
          <a:p>
            <a:pPr>
              <a:defRPr/>
            </a:pPr>
            <a:r>
              <a:rPr lang="en-US"/>
              <a:t>Randy Childs</a:t>
            </a:r>
          </a:p>
        </p:txBody>
      </p:sp>
      <p:sp>
        <p:nvSpPr>
          <p:cNvPr id="6" name="Slide Number Placeholder 5">
            <a:extLst>
              <a:ext uri="{FF2B5EF4-FFF2-40B4-BE49-F238E27FC236}">
                <a16:creationId xmlns:a16="http://schemas.microsoft.com/office/drawing/2014/main" id="{1CA697C9-E34E-D2A8-D5D3-D488C9AE79B0}"/>
              </a:ext>
            </a:extLst>
          </p:cNvPr>
          <p:cNvSpPr>
            <a:spLocks noGrp="1"/>
          </p:cNvSpPr>
          <p:nvPr>
            <p:ph type="sldNum" sz="quarter" idx="5"/>
          </p:nvPr>
        </p:nvSpPr>
        <p:spPr/>
        <p:txBody>
          <a:bodyPr/>
          <a:lstStyle/>
          <a:p>
            <a:fld id="{F7B3A3FB-5277-456E-B1A5-2CB200EBC234}" type="slidenum">
              <a:rPr lang="en-US" altLang="en-US" smtClean="0"/>
              <a:pPr/>
              <a:t>18</a:t>
            </a:fld>
            <a:endParaRPr lang="en-US" altLang="en-US"/>
          </a:p>
        </p:txBody>
      </p:sp>
    </p:spTree>
    <p:extLst>
      <p:ext uri="{BB962C8B-B14F-4D97-AF65-F5344CB8AC3E}">
        <p14:creationId xmlns:p14="http://schemas.microsoft.com/office/powerpoint/2010/main" val="1013745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Ephesians 2:1-2 And you were dead in your trespasses and sins, </a:t>
            </a:r>
            <a:r>
              <a:rPr lang="en-US" b="1" baseline="30000" dirty="0"/>
              <a:t>2 </a:t>
            </a:r>
            <a:r>
              <a:rPr lang="en-US" dirty="0"/>
              <a:t>in which you formerly walked according to the course of this world, according to the prince of the power of the air, of the spirit that is now working in the sons of disobedience.</a:t>
            </a:r>
          </a:p>
          <a:p>
            <a:endParaRPr lang="en-US" dirty="0"/>
          </a:p>
          <a:p>
            <a:r>
              <a:rPr lang="en-US" dirty="0"/>
              <a:t>Hebrews 1:1-2 God, after He spoke long ago to the fathers in the prophets in many portions and in many ways, </a:t>
            </a:r>
            <a:r>
              <a:rPr lang="en-US" b="1" baseline="30000" dirty="0"/>
              <a:t>2 </a:t>
            </a:r>
            <a:r>
              <a:rPr lang="en-US" dirty="0"/>
              <a:t>in these last days has spoken to us in His Son, whom He appointed heir of all things, through whom also He made the world. </a:t>
            </a:r>
          </a:p>
          <a:p>
            <a:endParaRPr lang="en-US" dirty="0"/>
          </a:p>
          <a:p>
            <a:r>
              <a:rPr lang="en-US" dirty="0"/>
              <a:t>Luke 16:29 But Abraham *said, ‘They have Moses and the Prophets; let them hear them.’ </a:t>
            </a:r>
          </a:p>
          <a:p>
            <a:endParaRPr lang="en-US" dirty="0"/>
          </a:p>
          <a:p>
            <a:r>
              <a:rPr lang="en-US" dirty="0"/>
              <a:t>Acts 13:27 For those who live in Jerusalem, and their rulers, recognizing neither Him nor the utterances of the prophets which are read every Sabbath, fulfilled </a:t>
            </a:r>
            <a:r>
              <a:rPr lang="en-US" i="1" dirty="0"/>
              <a:t>these</a:t>
            </a:r>
            <a:r>
              <a:rPr lang="en-US" dirty="0"/>
              <a:t> by condemning </a:t>
            </a:r>
            <a:r>
              <a:rPr lang="en-US" i="1" dirty="0"/>
              <a:t>Him</a:t>
            </a:r>
            <a:r>
              <a:rPr lang="en-US" dirty="0"/>
              <a:t>.</a:t>
            </a:r>
          </a:p>
          <a:p>
            <a:endParaRPr lang="en-US" dirty="0"/>
          </a:p>
          <a:p>
            <a:r>
              <a:rPr lang="en-US" dirty="0"/>
              <a:t>Luke 10:16 “The one who listens to you listens to Me, and the one who rejects you rejects Me; and he who rejects Me rejects the One who sent Me.”</a:t>
            </a:r>
          </a:p>
          <a:p>
            <a:endParaRPr lang="en-US" dirty="0"/>
          </a:p>
          <a:p>
            <a:r>
              <a:rPr lang="en-US" dirty="0"/>
              <a:t>Matthew 10:40 “He who receives you receives Me, and he who receives Me receives Him who sent Me.</a:t>
            </a:r>
          </a:p>
          <a:p>
            <a:endParaRPr lang="en-US" dirty="0"/>
          </a:p>
          <a:p>
            <a:r>
              <a:rPr lang="en-US" dirty="0"/>
              <a:t>John 13:20 Truly, truly, I say to you, he who receives whomever I send receives Me; and he who receives Me receives Him who sent Me.”</a:t>
            </a:r>
          </a:p>
          <a:p>
            <a:endParaRPr lang="en-US" dirty="0"/>
          </a:p>
          <a:p>
            <a:r>
              <a:rPr lang="en-US" dirty="0"/>
              <a:t>Galatians 4:14 and that which was a trial to you in my bodily condition you did not despise or loathe, but you received me as an angel of God, as Christ Jesus </a:t>
            </a:r>
            <a:r>
              <a:rPr lang="en-US" i="1" dirty="0"/>
              <a:t>Himself</a:t>
            </a:r>
            <a:r>
              <a:rPr lang="en-US" dirty="0"/>
              <a:t>. </a:t>
            </a:r>
          </a:p>
          <a:p>
            <a:endParaRPr lang="en-US" dirty="0"/>
          </a:p>
          <a:p>
            <a:r>
              <a:rPr lang="en-US" dirty="0"/>
              <a:t>Hebrews 5:8-9 Although He was a Son, He learned obedience from the things which He suffered. </a:t>
            </a:r>
            <a:r>
              <a:rPr lang="en-US" b="1" baseline="30000" dirty="0"/>
              <a:t>9 </a:t>
            </a:r>
            <a:r>
              <a:rPr lang="en-US" dirty="0"/>
              <a:t>And having been made perfect, He became to all those who obey Him the source of eternal salvation, </a:t>
            </a:r>
          </a:p>
        </p:txBody>
      </p:sp>
      <p:sp>
        <p:nvSpPr>
          <p:cNvPr id="4" name="Date Placeholder 3"/>
          <p:cNvSpPr>
            <a:spLocks noGrp="1"/>
          </p:cNvSpPr>
          <p:nvPr>
            <p:ph type="dt" idx="1"/>
          </p:nvPr>
        </p:nvSpPr>
        <p:spPr/>
        <p:txBody>
          <a:bodyPr/>
          <a:lstStyle/>
          <a:p>
            <a:pPr>
              <a:defRPr/>
            </a:pPr>
            <a:r>
              <a:rPr lang="en-US"/>
              <a:t>11/9/2025 am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F7B3A3FB-5277-456E-B1A5-2CB200EBC234}" type="slidenum">
              <a:rPr lang="en-US" altLang="en-US" smtClean="0"/>
              <a:pPr/>
              <a:t>21</a:t>
            </a:fld>
            <a:endParaRPr lang="en-US" altLang="en-US"/>
          </a:p>
        </p:txBody>
      </p:sp>
    </p:spTree>
    <p:extLst>
      <p:ext uri="{BB962C8B-B14F-4D97-AF65-F5344CB8AC3E}">
        <p14:creationId xmlns:p14="http://schemas.microsoft.com/office/powerpoint/2010/main" val="2150763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Date Placeholder 3"/>
          <p:cNvSpPr>
            <a:spLocks noGrp="1"/>
          </p:cNvSpPr>
          <p:nvPr>
            <p:ph type="dt" idx="1"/>
          </p:nvPr>
        </p:nvSpPr>
        <p:spPr/>
        <p:txBody>
          <a:bodyPr/>
          <a:lstStyle/>
          <a:p>
            <a:pPr>
              <a:defRPr/>
            </a:pPr>
            <a:r>
              <a:rPr lang="en-US"/>
              <a:t>11/9/2025 am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F7B3A3FB-5277-456E-B1A5-2CB200EBC234}" type="slidenum">
              <a:rPr lang="en-US" altLang="en-US" smtClean="0"/>
              <a:pPr/>
              <a:t>23</a:t>
            </a:fld>
            <a:endParaRPr lang="en-US" altLang="en-US"/>
          </a:p>
        </p:txBody>
      </p:sp>
    </p:spTree>
    <p:extLst>
      <p:ext uri="{BB962C8B-B14F-4D97-AF65-F5344CB8AC3E}">
        <p14:creationId xmlns:p14="http://schemas.microsoft.com/office/powerpoint/2010/main" val="1233316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CA668-2266-8F4B-7C47-A9BE1C593E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0C192D-677E-300C-349E-EDFAA8E7CD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8273BD-EDC4-0E25-DC83-A5D895FC99E1}"/>
              </a:ext>
            </a:extLst>
          </p:cNvPr>
          <p:cNvSpPr>
            <a:spLocks noGrp="1"/>
          </p:cNvSpPr>
          <p:nvPr>
            <p:ph type="body" idx="1"/>
          </p:nvPr>
        </p:nvSpPr>
        <p:spPr/>
        <p:txBody>
          <a:bodyPr/>
          <a:lstStyle/>
          <a:p>
            <a:r>
              <a:rPr lang="en-US" dirty="0"/>
              <a:t>Leviticus 10:1-2 Now Nadab and Abihu, the sons of Aaron, took their respective firepans, and after putting fire in them, placed incense on it and offered strange fire before the </a:t>
            </a:r>
            <a:r>
              <a:rPr lang="en-US" cap="small" dirty="0"/>
              <a:t>Lord</a:t>
            </a:r>
            <a:r>
              <a:rPr lang="en-US" dirty="0"/>
              <a:t>, which He had not commanded them. </a:t>
            </a:r>
            <a:r>
              <a:rPr lang="en-US" b="1" baseline="30000" dirty="0"/>
              <a:t>2 </a:t>
            </a:r>
            <a:r>
              <a:rPr lang="en-US" dirty="0"/>
              <a:t>And fire came out from the presence of the </a:t>
            </a:r>
            <a:r>
              <a:rPr lang="en-US" cap="small" dirty="0"/>
              <a:t>Lord</a:t>
            </a:r>
            <a:r>
              <a:rPr lang="en-US" dirty="0"/>
              <a:t> and consumed them, and they died before the </a:t>
            </a:r>
            <a:r>
              <a:rPr lang="en-US" cap="small" dirty="0"/>
              <a:t>Lord</a:t>
            </a:r>
            <a:r>
              <a:rPr lang="en-US" dirty="0"/>
              <a:t>. </a:t>
            </a:r>
          </a:p>
          <a:p>
            <a:endParaRPr lang="en-US" dirty="0"/>
          </a:p>
          <a:p>
            <a:r>
              <a:rPr lang="en-US" dirty="0"/>
              <a:t>1 Samuel 15:22 Samuel said, “Has the </a:t>
            </a:r>
            <a:r>
              <a:rPr lang="en-US" cap="small" dirty="0"/>
              <a:t>Lord</a:t>
            </a:r>
            <a:r>
              <a:rPr lang="en-US" dirty="0"/>
              <a:t> as much delight in burnt offerings and sacrifices As in obeying the voice of the </a:t>
            </a:r>
            <a:r>
              <a:rPr lang="en-US" cap="small" dirty="0"/>
              <a:t>Lord</a:t>
            </a:r>
            <a:r>
              <a:rPr lang="en-US" dirty="0"/>
              <a:t>? Behold, to obey is better than sacrifice, </a:t>
            </a:r>
            <a:r>
              <a:rPr lang="en-US" i="1" dirty="0"/>
              <a:t>And</a:t>
            </a:r>
            <a:r>
              <a:rPr lang="en-US" dirty="0"/>
              <a:t> to heed than the fat of rams. </a:t>
            </a:r>
          </a:p>
          <a:p>
            <a:endParaRPr lang="en-US" dirty="0"/>
          </a:p>
          <a:p>
            <a:r>
              <a:rPr lang="en-US" dirty="0"/>
              <a:t>John 4:20-21 Our fathers worshiped in this mountain, and you </a:t>
            </a:r>
            <a:r>
              <a:rPr lang="en-US" i="1" dirty="0"/>
              <a:t>people</a:t>
            </a:r>
            <a:r>
              <a:rPr lang="en-US" dirty="0"/>
              <a:t> say that in Jerusalem is the place where men ought to worship.” </a:t>
            </a:r>
            <a:r>
              <a:rPr lang="en-US" b="1" baseline="30000" dirty="0"/>
              <a:t>21 </a:t>
            </a:r>
            <a:r>
              <a:rPr lang="en-US" dirty="0"/>
              <a:t>Jesus *said to her, “Woman, believe Me, an hour is coming when neither in this mountain nor in Jerusalem will you worship the Father. </a:t>
            </a:r>
          </a:p>
          <a:p>
            <a:endParaRPr lang="en-US" dirty="0"/>
          </a:p>
          <a:p>
            <a:r>
              <a:rPr lang="en-US" dirty="0"/>
              <a:t>Ephesians 5:18-19 And do not get drunk with wine, for that is dissipation, but be </a:t>
            </a:r>
            <a:r>
              <a:rPr lang="en-US" b="1" dirty="0"/>
              <a:t>filled with the Spirit</a:t>
            </a:r>
            <a:r>
              <a:rPr lang="en-US" dirty="0"/>
              <a:t>, </a:t>
            </a:r>
            <a:r>
              <a:rPr lang="en-US" b="1" baseline="30000" dirty="0"/>
              <a:t>19 </a:t>
            </a:r>
            <a:r>
              <a:rPr lang="en-US" dirty="0"/>
              <a:t>speaking to one another in psalms and hymns and spiritual songs, singing and making melody with your heart to the Lord;</a:t>
            </a:r>
          </a:p>
          <a:p>
            <a:endParaRPr lang="en-US" dirty="0"/>
          </a:p>
          <a:p>
            <a:r>
              <a:rPr lang="en-US" dirty="0"/>
              <a:t>John 14:6 Jesus *said to him, “I am the way, and the truth, and the life; no one comes to the Father but through Me.</a:t>
            </a:r>
          </a:p>
          <a:p>
            <a:endParaRPr lang="en-US" dirty="0"/>
          </a:p>
          <a:p>
            <a:endParaRPr lang="en-US" dirty="0"/>
          </a:p>
          <a:p>
            <a:endParaRPr lang="en-US" dirty="0"/>
          </a:p>
          <a:p>
            <a:endParaRPr lang="en-US" dirty="0"/>
          </a:p>
        </p:txBody>
      </p:sp>
      <p:sp>
        <p:nvSpPr>
          <p:cNvPr id="4" name="Date Placeholder 3">
            <a:extLst>
              <a:ext uri="{FF2B5EF4-FFF2-40B4-BE49-F238E27FC236}">
                <a16:creationId xmlns:a16="http://schemas.microsoft.com/office/drawing/2014/main" id="{BAAA5BD3-9749-F52E-E0A6-8EFC8DF5E2B7}"/>
              </a:ext>
            </a:extLst>
          </p:cNvPr>
          <p:cNvSpPr>
            <a:spLocks noGrp="1"/>
          </p:cNvSpPr>
          <p:nvPr>
            <p:ph type="dt" idx="1"/>
          </p:nvPr>
        </p:nvSpPr>
        <p:spPr/>
        <p:txBody>
          <a:bodyPr/>
          <a:lstStyle/>
          <a:p>
            <a:pPr>
              <a:defRPr/>
            </a:pPr>
            <a:r>
              <a:rPr lang="en-US"/>
              <a:t>11/9/2025 am</a:t>
            </a:r>
          </a:p>
        </p:txBody>
      </p:sp>
      <p:sp>
        <p:nvSpPr>
          <p:cNvPr id="5" name="Footer Placeholder 4">
            <a:extLst>
              <a:ext uri="{FF2B5EF4-FFF2-40B4-BE49-F238E27FC236}">
                <a16:creationId xmlns:a16="http://schemas.microsoft.com/office/drawing/2014/main" id="{84F3FF71-1086-029F-3BDC-3E6659871953}"/>
              </a:ext>
            </a:extLst>
          </p:cNvPr>
          <p:cNvSpPr>
            <a:spLocks noGrp="1"/>
          </p:cNvSpPr>
          <p:nvPr>
            <p:ph type="ftr" sz="quarter" idx="4"/>
          </p:nvPr>
        </p:nvSpPr>
        <p:spPr/>
        <p:txBody>
          <a:bodyPr/>
          <a:lstStyle/>
          <a:p>
            <a:pPr>
              <a:defRPr/>
            </a:pPr>
            <a:r>
              <a:rPr lang="en-US"/>
              <a:t>Randy Childs</a:t>
            </a:r>
          </a:p>
        </p:txBody>
      </p:sp>
      <p:sp>
        <p:nvSpPr>
          <p:cNvPr id="6" name="Slide Number Placeholder 5">
            <a:extLst>
              <a:ext uri="{FF2B5EF4-FFF2-40B4-BE49-F238E27FC236}">
                <a16:creationId xmlns:a16="http://schemas.microsoft.com/office/drawing/2014/main" id="{CB785E97-4DD6-9C4E-4DA2-7BA69C4A80C1}"/>
              </a:ext>
            </a:extLst>
          </p:cNvPr>
          <p:cNvSpPr>
            <a:spLocks noGrp="1"/>
          </p:cNvSpPr>
          <p:nvPr>
            <p:ph type="sldNum" sz="quarter" idx="5"/>
          </p:nvPr>
        </p:nvSpPr>
        <p:spPr/>
        <p:txBody>
          <a:bodyPr/>
          <a:lstStyle/>
          <a:p>
            <a:fld id="{F7B3A3FB-5277-456E-B1A5-2CB200EBC234}" type="slidenum">
              <a:rPr lang="en-US" altLang="en-US" smtClean="0"/>
              <a:pPr/>
              <a:t>24</a:t>
            </a:fld>
            <a:endParaRPr lang="en-US" altLang="en-US"/>
          </a:p>
        </p:txBody>
      </p:sp>
    </p:spTree>
    <p:extLst>
      <p:ext uri="{BB962C8B-B14F-4D97-AF65-F5344CB8AC3E}">
        <p14:creationId xmlns:p14="http://schemas.microsoft.com/office/powerpoint/2010/main" val="4196765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11/9/2025 am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F7B3A3FB-5277-456E-B1A5-2CB200EBC234}" type="slidenum">
              <a:rPr lang="en-US" altLang="en-US" smtClean="0"/>
              <a:pPr/>
              <a:t>27</a:t>
            </a:fld>
            <a:endParaRPr lang="en-US" altLang="en-US"/>
          </a:p>
        </p:txBody>
      </p:sp>
    </p:spTree>
    <p:extLst>
      <p:ext uri="{BB962C8B-B14F-4D97-AF65-F5344CB8AC3E}">
        <p14:creationId xmlns:p14="http://schemas.microsoft.com/office/powerpoint/2010/main" val="10872142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A80DF-32E2-FDB6-5122-2C7D2012B6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361D59-D79D-7C29-409B-C4DB991D08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9E7D5C-72EE-C7C7-D49D-0D176E80145D}"/>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97812182-9468-05B9-B106-CDFE0DE26E05}"/>
              </a:ext>
            </a:extLst>
          </p:cNvPr>
          <p:cNvSpPr>
            <a:spLocks noGrp="1"/>
          </p:cNvSpPr>
          <p:nvPr>
            <p:ph type="dt" idx="1"/>
          </p:nvPr>
        </p:nvSpPr>
        <p:spPr/>
        <p:txBody>
          <a:bodyPr/>
          <a:lstStyle/>
          <a:p>
            <a:pPr>
              <a:defRPr/>
            </a:pPr>
            <a:r>
              <a:rPr lang="en-US"/>
              <a:t>11/9/2025 am</a:t>
            </a:r>
          </a:p>
        </p:txBody>
      </p:sp>
      <p:sp>
        <p:nvSpPr>
          <p:cNvPr id="5" name="Footer Placeholder 4">
            <a:extLst>
              <a:ext uri="{FF2B5EF4-FFF2-40B4-BE49-F238E27FC236}">
                <a16:creationId xmlns:a16="http://schemas.microsoft.com/office/drawing/2014/main" id="{B971D849-85F5-1C81-9940-E43CC0F57AE1}"/>
              </a:ext>
            </a:extLst>
          </p:cNvPr>
          <p:cNvSpPr>
            <a:spLocks noGrp="1"/>
          </p:cNvSpPr>
          <p:nvPr>
            <p:ph type="ftr" sz="quarter" idx="4"/>
          </p:nvPr>
        </p:nvSpPr>
        <p:spPr/>
        <p:txBody>
          <a:bodyPr/>
          <a:lstStyle/>
          <a:p>
            <a:pPr>
              <a:defRPr/>
            </a:pPr>
            <a:r>
              <a:rPr lang="en-US"/>
              <a:t>Randy Childs</a:t>
            </a:r>
          </a:p>
        </p:txBody>
      </p:sp>
      <p:sp>
        <p:nvSpPr>
          <p:cNvPr id="6" name="Slide Number Placeholder 5">
            <a:extLst>
              <a:ext uri="{FF2B5EF4-FFF2-40B4-BE49-F238E27FC236}">
                <a16:creationId xmlns:a16="http://schemas.microsoft.com/office/drawing/2014/main" id="{E64D770B-7353-B4DE-2C6F-5D1E7F933F83}"/>
              </a:ext>
            </a:extLst>
          </p:cNvPr>
          <p:cNvSpPr>
            <a:spLocks noGrp="1"/>
          </p:cNvSpPr>
          <p:nvPr>
            <p:ph type="sldNum" sz="quarter" idx="5"/>
          </p:nvPr>
        </p:nvSpPr>
        <p:spPr/>
        <p:txBody>
          <a:bodyPr/>
          <a:lstStyle/>
          <a:p>
            <a:fld id="{F7B3A3FB-5277-456E-B1A5-2CB200EBC234}" type="slidenum">
              <a:rPr lang="en-US" altLang="en-US" smtClean="0"/>
              <a:pPr/>
              <a:t>28</a:t>
            </a:fld>
            <a:endParaRPr lang="en-US" altLang="en-US"/>
          </a:p>
        </p:txBody>
      </p:sp>
    </p:spTree>
    <p:extLst>
      <p:ext uri="{BB962C8B-B14F-4D97-AF65-F5344CB8AC3E}">
        <p14:creationId xmlns:p14="http://schemas.microsoft.com/office/powerpoint/2010/main" val="1538103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C5FB5212-5649-3863-30E2-DD38A0D7A82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D4E3520-0F52-F263-B79A-05F5465A45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AD6BDB6-C8AF-40FF-47C7-55831469F800}"/>
              </a:ext>
            </a:extLst>
          </p:cNvPr>
          <p:cNvSpPr>
            <a:spLocks noGrp="1" noChangeArrowheads="1"/>
          </p:cNvSpPr>
          <p:nvPr>
            <p:ph type="sldNum" sz="quarter" idx="12"/>
          </p:nvPr>
        </p:nvSpPr>
        <p:spPr>
          <a:ln/>
        </p:spPr>
        <p:txBody>
          <a:bodyPr/>
          <a:lstStyle>
            <a:lvl1pPr>
              <a:defRPr/>
            </a:lvl1pPr>
          </a:lstStyle>
          <a:p>
            <a:fld id="{BE1F73CE-826A-4548-89E8-85BF097B4F84}" type="slidenum">
              <a:rPr lang="en-US" altLang="en-US"/>
              <a:pPr/>
              <a:t>‹#›</a:t>
            </a:fld>
            <a:endParaRPr lang="en-US" altLang="en-US"/>
          </a:p>
        </p:txBody>
      </p:sp>
    </p:spTree>
    <p:extLst>
      <p:ext uri="{BB962C8B-B14F-4D97-AF65-F5344CB8AC3E}">
        <p14:creationId xmlns:p14="http://schemas.microsoft.com/office/powerpoint/2010/main" val="3236180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64A30AA-F747-FFA9-4571-0935E8A5274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7AC0562-C40B-7E9F-6036-42315326B5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56C35EF-3939-2FFD-68CA-BDE7639BF0B7}"/>
              </a:ext>
            </a:extLst>
          </p:cNvPr>
          <p:cNvSpPr>
            <a:spLocks noGrp="1" noChangeArrowheads="1"/>
          </p:cNvSpPr>
          <p:nvPr>
            <p:ph type="sldNum" sz="quarter" idx="12"/>
          </p:nvPr>
        </p:nvSpPr>
        <p:spPr>
          <a:ln/>
        </p:spPr>
        <p:txBody>
          <a:bodyPr/>
          <a:lstStyle>
            <a:lvl1pPr>
              <a:defRPr/>
            </a:lvl1pPr>
          </a:lstStyle>
          <a:p>
            <a:fld id="{8364B2BD-FF80-4DD9-8B1B-37567D2923D1}" type="slidenum">
              <a:rPr lang="en-US" altLang="en-US"/>
              <a:pPr/>
              <a:t>‹#›</a:t>
            </a:fld>
            <a:endParaRPr lang="en-US" altLang="en-US"/>
          </a:p>
        </p:txBody>
      </p:sp>
    </p:spTree>
    <p:extLst>
      <p:ext uri="{BB962C8B-B14F-4D97-AF65-F5344CB8AC3E}">
        <p14:creationId xmlns:p14="http://schemas.microsoft.com/office/powerpoint/2010/main" val="883503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F8EB43E-8FEB-276C-1F5C-0A2820DF5D5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73048DB-EA55-B92D-5CE4-F034BBDDF81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73B0FEA-60B6-60F4-B6B1-FA0926329EAB}"/>
              </a:ext>
            </a:extLst>
          </p:cNvPr>
          <p:cNvSpPr>
            <a:spLocks noGrp="1" noChangeArrowheads="1"/>
          </p:cNvSpPr>
          <p:nvPr>
            <p:ph type="sldNum" sz="quarter" idx="12"/>
          </p:nvPr>
        </p:nvSpPr>
        <p:spPr>
          <a:ln/>
        </p:spPr>
        <p:txBody>
          <a:bodyPr/>
          <a:lstStyle>
            <a:lvl1pPr>
              <a:defRPr/>
            </a:lvl1pPr>
          </a:lstStyle>
          <a:p>
            <a:fld id="{4A32742B-2F7F-4F06-AC07-AAE5CBD8C27E}" type="slidenum">
              <a:rPr lang="en-US" altLang="en-US"/>
              <a:pPr/>
              <a:t>‹#›</a:t>
            </a:fld>
            <a:endParaRPr lang="en-US" altLang="en-US"/>
          </a:p>
        </p:txBody>
      </p:sp>
    </p:spTree>
    <p:extLst>
      <p:ext uri="{BB962C8B-B14F-4D97-AF65-F5344CB8AC3E}">
        <p14:creationId xmlns:p14="http://schemas.microsoft.com/office/powerpoint/2010/main" val="1081321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E96C837-8FFA-3514-50A9-AE8F497351D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695BB4E-B260-0303-DEF6-098755E7099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35905C8-8661-749F-AA31-6068807C042D}"/>
              </a:ext>
            </a:extLst>
          </p:cNvPr>
          <p:cNvSpPr>
            <a:spLocks noGrp="1" noChangeArrowheads="1"/>
          </p:cNvSpPr>
          <p:nvPr>
            <p:ph type="sldNum" sz="quarter" idx="12"/>
          </p:nvPr>
        </p:nvSpPr>
        <p:spPr>
          <a:ln/>
        </p:spPr>
        <p:txBody>
          <a:bodyPr/>
          <a:lstStyle>
            <a:lvl1pPr>
              <a:defRPr/>
            </a:lvl1pPr>
          </a:lstStyle>
          <a:p>
            <a:fld id="{3F8763C9-1E51-415A-929C-AC92453432F4}" type="slidenum">
              <a:rPr lang="en-US" altLang="en-US"/>
              <a:pPr/>
              <a:t>‹#›</a:t>
            </a:fld>
            <a:endParaRPr lang="en-US" altLang="en-US"/>
          </a:p>
        </p:txBody>
      </p:sp>
    </p:spTree>
    <p:extLst>
      <p:ext uri="{BB962C8B-B14F-4D97-AF65-F5344CB8AC3E}">
        <p14:creationId xmlns:p14="http://schemas.microsoft.com/office/powerpoint/2010/main" val="274988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DA62A36-05BD-96F0-5301-4FC416366D7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C98FB57-587B-D573-BA87-B1C6F206DD0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F24C0F9-AEDE-A4D2-E5DC-7B8DB2C8B63F}"/>
              </a:ext>
            </a:extLst>
          </p:cNvPr>
          <p:cNvSpPr>
            <a:spLocks noGrp="1" noChangeArrowheads="1"/>
          </p:cNvSpPr>
          <p:nvPr>
            <p:ph type="sldNum" sz="quarter" idx="12"/>
          </p:nvPr>
        </p:nvSpPr>
        <p:spPr>
          <a:ln/>
        </p:spPr>
        <p:txBody>
          <a:bodyPr/>
          <a:lstStyle>
            <a:lvl1pPr>
              <a:defRPr/>
            </a:lvl1pPr>
          </a:lstStyle>
          <a:p>
            <a:fld id="{1A0EB1FC-4B9E-40FA-83CF-6CCDB6273C2F}" type="slidenum">
              <a:rPr lang="en-US" altLang="en-US"/>
              <a:pPr/>
              <a:t>‹#›</a:t>
            </a:fld>
            <a:endParaRPr lang="en-US" altLang="en-US"/>
          </a:p>
        </p:txBody>
      </p:sp>
    </p:spTree>
    <p:extLst>
      <p:ext uri="{BB962C8B-B14F-4D97-AF65-F5344CB8AC3E}">
        <p14:creationId xmlns:p14="http://schemas.microsoft.com/office/powerpoint/2010/main" val="3573468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A11E317-7911-903D-73EA-4F204321486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5D75561-A46A-5C05-7A37-B84E01882AB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39417CC-F2C0-FF11-B1AC-60A7315670C4}"/>
              </a:ext>
            </a:extLst>
          </p:cNvPr>
          <p:cNvSpPr>
            <a:spLocks noGrp="1" noChangeArrowheads="1"/>
          </p:cNvSpPr>
          <p:nvPr>
            <p:ph type="sldNum" sz="quarter" idx="12"/>
          </p:nvPr>
        </p:nvSpPr>
        <p:spPr>
          <a:ln/>
        </p:spPr>
        <p:txBody>
          <a:bodyPr/>
          <a:lstStyle>
            <a:lvl1pPr>
              <a:defRPr/>
            </a:lvl1pPr>
          </a:lstStyle>
          <a:p>
            <a:fld id="{869ECFCA-C9E1-41CB-8217-A40464E47CB0}" type="slidenum">
              <a:rPr lang="en-US" altLang="en-US"/>
              <a:pPr/>
              <a:t>‹#›</a:t>
            </a:fld>
            <a:endParaRPr lang="en-US" altLang="en-US"/>
          </a:p>
        </p:txBody>
      </p:sp>
    </p:spTree>
    <p:extLst>
      <p:ext uri="{BB962C8B-B14F-4D97-AF65-F5344CB8AC3E}">
        <p14:creationId xmlns:p14="http://schemas.microsoft.com/office/powerpoint/2010/main" val="3061300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43A6233-951C-EC84-46B9-0A376A0A539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23D732B-4A74-AA9D-A16C-EF1BE2B38B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02185C65-B2E4-9977-B476-38DB1657B24C}"/>
              </a:ext>
            </a:extLst>
          </p:cNvPr>
          <p:cNvSpPr>
            <a:spLocks noGrp="1" noChangeArrowheads="1"/>
          </p:cNvSpPr>
          <p:nvPr>
            <p:ph type="sldNum" sz="quarter" idx="12"/>
          </p:nvPr>
        </p:nvSpPr>
        <p:spPr>
          <a:ln/>
        </p:spPr>
        <p:txBody>
          <a:bodyPr/>
          <a:lstStyle>
            <a:lvl1pPr>
              <a:defRPr/>
            </a:lvl1pPr>
          </a:lstStyle>
          <a:p>
            <a:fld id="{3FFBEADF-2DBA-4740-BB62-2C7940D8EB96}" type="slidenum">
              <a:rPr lang="en-US" altLang="en-US"/>
              <a:pPr/>
              <a:t>‹#›</a:t>
            </a:fld>
            <a:endParaRPr lang="en-US" altLang="en-US"/>
          </a:p>
        </p:txBody>
      </p:sp>
    </p:spTree>
    <p:extLst>
      <p:ext uri="{BB962C8B-B14F-4D97-AF65-F5344CB8AC3E}">
        <p14:creationId xmlns:p14="http://schemas.microsoft.com/office/powerpoint/2010/main" val="225078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01D4463-51D0-318B-C4FE-AA8C0DF7B86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191A6AF-F3B2-1675-EB2C-BBB74EECF1F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74A358A-C31E-2E96-FE0F-07A9D3AC5247}"/>
              </a:ext>
            </a:extLst>
          </p:cNvPr>
          <p:cNvSpPr>
            <a:spLocks noGrp="1" noChangeArrowheads="1"/>
          </p:cNvSpPr>
          <p:nvPr>
            <p:ph type="sldNum" sz="quarter" idx="12"/>
          </p:nvPr>
        </p:nvSpPr>
        <p:spPr>
          <a:ln/>
        </p:spPr>
        <p:txBody>
          <a:bodyPr/>
          <a:lstStyle>
            <a:lvl1pPr>
              <a:defRPr/>
            </a:lvl1pPr>
          </a:lstStyle>
          <a:p>
            <a:fld id="{ED92118C-8E29-4063-96FE-7C358FFF2F60}" type="slidenum">
              <a:rPr lang="en-US" altLang="en-US"/>
              <a:pPr/>
              <a:t>‹#›</a:t>
            </a:fld>
            <a:endParaRPr lang="en-US" altLang="en-US"/>
          </a:p>
        </p:txBody>
      </p:sp>
    </p:spTree>
    <p:extLst>
      <p:ext uri="{BB962C8B-B14F-4D97-AF65-F5344CB8AC3E}">
        <p14:creationId xmlns:p14="http://schemas.microsoft.com/office/powerpoint/2010/main" val="3434473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3DC1463-F091-B7B3-EF7E-F29DB197555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E9F5A2F9-6152-DF76-422B-180E805766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567DA81-635C-094A-B086-04375EFC8E54}"/>
              </a:ext>
            </a:extLst>
          </p:cNvPr>
          <p:cNvSpPr>
            <a:spLocks noGrp="1" noChangeArrowheads="1"/>
          </p:cNvSpPr>
          <p:nvPr>
            <p:ph type="sldNum" sz="quarter" idx="12"/>
          </p:nvPr>
        </p:nvSpPr>
        <p:spPr>
          <a:ln/>
        </p:spPr>
        <p:txBody>
          <a:bodyPr/>
          <a:lstStyle>
            <a:lvl1pPr>
              <a:defRPr/>
            </a:lvl1pPr>
          </a:lstStyle>
          <a:p>
            <a:fld id="{843742B7-C1D9-4337-B75D-50A056699689}" type="slidenum">
              <a:rPr lang="en-US" altLang="en-US"/>
              <a:pPr/>
              <a:t>‹#›</a:t>
            </a:fld>
            <a:endParaRPr lang="en-US" altLang="en-US"/>
          </a:p>
        </p:txBody>
      </p:sp>
    </p:spTree>
    <p:extLst>
      <p:ext uri="{BB962C8B-B14F-4D97-AF65-F5344CB8AC3E}">
        <p14:creationId xmlns:p14="http://schemas.microsoft.com/office/powerpoint/2010/main" val="567646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B88492-22C6-B955-32B2-0CB4E71358B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9E6AF30-935A-D262-267D-4C3667C1B5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3C6C466-1B0F-C253-A5ED-CE69DCC1DE89}"/>
              </a:ext>
            </a:extLst>
          </p:cNvPr>
          <p:cNvSpPr>
            <a:spLocks noGrp="1" noChangeArrowheads="1"/>
          </p:cNvSpPr>
          <p:nvPr>
            <p:ph type="sldNum" sz="quarter" idx="12"/>
          </p:nvPr>
        </p:nvSpPr>
        <p:spPr>
          <a:ln/>
        </p:spPr>
        <p:txBody>
          <a:bodyPr/>
          <a:lstStyle>
            <a:lvl1pPr>
              <a:defRPr/>
            </a:lvl1pPr>
          </a:lstStyle>
          <a:p>
            <a:fld id="{991A9FAE-F68F-4710-92B4-139DA1EC006D}" type="slidenum">
              <a:rPr lang="en-US" altLang="en-US"/>
              <a:pPr/>
              <a:t>‹#›</a:t>
            </a:fld>
            <a:endParaRPr lang="en-US" altLang="en-US"/>
          </a:p>
        </p:txBody>
      </p:sp>
    </p:spTree>
    <p:extLst>
      <p:ext uri="{BB962C8B-B14F-4D97-AF65-F5344CB8AC3E}">
        <p14:creationId xmlns:p14="http://schemas.microsoft.com/office/powerpoint/2010/main" val="354229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FA42710-B082-307E-F1E3-7D46B942D68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0F852C6-7382-6802-8B09-81C0F5A669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8DCB62A-19DE-5385-27C2-3E67B2C9D0F2}"/>
              </a:ext>
            </a:extLst>
          </p:cNvPr>
          <p:cNvSpPr>
            <a:spLocks noGrp="1" noChangeArrowheads="1"/>
          </p:cNvSpPr>
          <p:nvPr>
            <p:ph type="sldNum" sz="quarter" idx="12"/>
          </p:nvPr>
        </p:nvSpPr>
        <p:spPr>
          <a:ln/>
        </p:spPr>
        <p:txBody>
          <a:bodyPr/>
          <a:lstStyle>
            <a:lvl1pPr>
              <a:defRPr/>
            </a:lvl1pPr>
          </a:lstStyle>
          <a:p>
            <a:fld id="{611723AB-DA7E-4710-8B91-AC9205EE0F9C}" type="slidenum">
              <a:rPr lang="en-US" altLang="en-US"/>
              <a:pPr/>
              <a:t>‹#›</a:t>
            </a:fld>
            <a:endParaRPr lang="en-US" altLang="en-US"/>
          </a:p>
        </p:txBody>
      </p:sp>
    </p:spTree>
    <p:extLst>
      <p:ext uri="{BB962C8B-B14F-4D97-AF65-F5344CB8AC3E}">
        <p14:creationId xmlns:p14="http://schemas.microsoft.com/office/powerpoint/2010/main" val="3945937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996633"/>
            </a:gs>
            <a:gs pos="100000">
              <a:srgbClr val="663300"/>
            </a:gs>
          </a:gsLst>
          <a:lin ang="54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55CAFE3-4BE8-0324-61E6-BF15C410CBF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4F1894E-6C2C-EB7F-A0A0-89A788343930}"/>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0EC9C485-DE0E-FAF5-A3C8-F0AEC33F1A0F}"/>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a:extLst>
              <a:ext uri="{FF2B5EF4-FFF2-40B4-BE49-F238E27FC236}">
                <a16:creationId xmlns:a16="http://schemas.microsoft.com/office/drawing/2014/main" id="{AAFA1555-649D-3249-26D5-DC2B31539B77}"/>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a:extLst>
              <a:ext uri="{FF2B5EF4-FFF2-40B4-BE49-F238E27FC236}">
                <a16:creationId xmlns:a16="http://schemas.microsoft.com/office/drawing/2014/main" id="{75F14379-6047-3729-8448-0108973B411F}"/>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50AE8CA-C0D8-452B-B62E-3F979F9762C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a:extLst>
              <a:ext uri="{FF2B5EF4-FFF2-40B4-BE49-F238E27FC236}">
                <a16:creationId xmlns:a16="http://schemas.microsoft.com/office/drawing/2014/main" id="{93E3F8DE-A256-36FC-BC64-3E0930F7241D}"/>
              </a:ext>
            </a:extLst>
          </p:cNvPr>
          <p:cNvSpPr txBox="1">
            <a:spLocks noChangeArrowheads="1"/>
          </p:cNvSpPr>
          <p:nvPr/>
        </p:nvSpPr>
        <p:spPr bwMode="auto">
          <a:xfrm>
            <a:off x="902565" y="381000"/>
            <a:ext cx="7338869" cy="1107996"/>
          </a:xfrm>
          <a:prstGeom prst="rect">
            <a:avLst/>
          </a:prstGeom>
          <a:noFill/>
          <a:ln w="9525">
            <a:noFill/>
            <a:miter lim="800000"/>
            <a:headEnd/>
            <a:tailEnd/>
          </a:ln>
          <a:effectLst/>
        </p:spPr>
        <p:txBody>
          <a:bodyPr wrap="none">
            <a:spAutoFit/>
          </a:bodyPr>
          <a:lstStyle/>
          <a:p>
            <a:pPr algn="ctr">
              <a:defRPr/>
            </a:pPr>
            <a:r>
              <a:rPr lang="en-US" sz="6600" dirty="0">
                <a:solidFill>
                  <a:schemeClr val="bg1"/>
                </a:solidFill>
                <a:effectLst>
                  <a:outerShdw blurRad="38100" dist="38100" dir="2700000" algn="tl">
                    <a:srgbClr val="000000"/>
                  </a:outerShdw>
                </a:effectLst>
                <a:latin typeface="+mj-lt"/>
                <a:cs typeface="+mn-cs"/>
              </a:rPr>
              <a:t>An Hour Is Coming</a:t>
            </a:r>
          </a:p>
        </p:txBody>
      </p:sp>
      <p:sp>
        <p:nvSpPr>
          <p:cNvPr id="2051" name="Text Box 5">
            <a:extLst>
              <a:ext uri="{FF2B5EF4-FFF2-40B4-BE49-F238E27FC236}">
                <a16:creationId xmlns:a16="http://schemas.microsoft.com/office/drawing/2014/main" id="{BD0C8BD0-B120-4DCF-4F17-E0326A96A6F6}"/>
              </a:ext>
            </a:extLst>
          </p:cNvPr>
          <p:cNvSpPr txBox="1">
            <a:spLocks noChangeArrowheads="1"/>
          </p:cNvSpPr>
          <p:nvPr/>
        </p:nvSpPr>
        <p:spPr bwMode="auto">
          <a:xfrm>
            <a:off x="1981200" y="1981200"/>
            <a:ext cx="5105400" cy="650875"/>
          </a:xfrm>
          <a:prstGeom prst="rect">
            <a:avLst/>
          </a:prstGeom>
          <a:solidFill>
            <a:srgbClr val="99CC00"/>
          </a:solidFill>
          <a:ln w="9525">
            <a:solidFill>
              <a:schemeClr val="tx1"/>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600" dirty="0">
                <a:latin typeface="+mj-lt"/>
              </a:rPr>
              <a:t>A Time Appointed</a:t>
            </a:r>
          </a:p>
        </p:txBody>
      </p:sp>
      <p:sp>
        <p:nvSpPr>
          <p:cNvPr id="2052" name="Oval 7">
            <a:extLst>
              <a:ext uri="{FF2B5EF4-FFF2-40B4-BE49-F238E27FC236}">
                <a16:creationId xmlns:a16="http://schemas.microsoft.com/office/drawing/2014/main" id="{11A5E4AC-B527-E970-05BE-17CA3DA29029}"/>
              </a:ext>
            </a:extLst>
          </p:cNvPr>
          <p:cNvSpPr>
            <a:spLocks noChangeArrowheads="1"/>
          </p:cNvSpPr>
          <p:nvPr/>
        </p:nvSpPr>
        <p:spPr bwMode="auto">
          <a:xfrm>
            <a:off x="2514600" y="3200400"/>
            <a:ext cx="3886200" cy="2581275"/>
          </a:xfrm>
          <a:prstGeom prst="ellipse">
            <a:avLst/>
          </a:prstGeom>
          <a:solidFill>
            <a:srgbClr val="FFFFFF"/>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400" b="1" i="1" dirty="0">
                <a:solidFill>
                  <a:srgbClr val="FF6600"/>
                </a:solidFill>
                <a:latin typeface="+mn-lt"/>
              </a:rPr>
              <a:t>John 5:28-29</a:t>
            </a:r>
          </a:p>
        </p:txBody>
      </p:sp>
      <p:sp>
        <p:nvSpPr>
          <p:cNvPr id="3" name="Text Box 2">
            <a:extLst>
              <a:ext uri="{FF2B5EF4-FFF2-40B4-BE49-F238E27FC236}">
                <a16:creationId xmlns:a16="http://schemas.microsoft.com/office/drawing/2014/main" id="{58B9FA2D-AFD9-E3A9-B02D-EB1A6A2D191F}"/>
              </a:ext>
            </a:extLst>
          </p:cNvPr>
          <p:cNvSpPr txBox="1">
            <a:spLocks noChangeArrowheads="1"/>
          </p:cNvSpPr>
          <p:nvPr/>
        </p:nvSpPr>
        <p:spPr bwMode="auto">
          <a:xfrm>
            <a:off x="266700" y="6172200"/>
            <a:ext cx="8534400" cy="461665"/>
          </a:xfrm>
          <a:prstGeom prst="rect">
            <a:avLst/>
          </a:prstGeom>
          <a:noFill/>
          <a:ln w="9525">
            <a:noFill/>
            <a:miter lim="800000"/>
            <a:headEnd/>
            <a:tailEnd/>
          </a:ln>
          <a:effectLst/>
        </p:spPr>
        <p:txBody>
          <a:bodyPr wrap="square">
            <a:spAutoFit/>
          </a:bodyPr>
          <a:lstStyle/>
          <a:p>
            <a:pPr algn="ctr">
              <a:defRPr/>
            </a:pPr>
            <a:r>
              <a:rPr lang="en-US" sz="2400" b="1" dirty="0">
                <a:solidFill>
                  <a:srgbClr val="FF6600"/>
                </a:solidFill>
                <a:effectLst>
                  <a:outerShdw blurRad="38100" dist="38100" dir="2700000" algn="tl">
                    <a:srgbClr val="000000"/>
                  </a:outerShdw>
                </a:effectLst>
                <a:latin typeface="+mj-lt"/>
                <a:cs typeface="+mn-cs"/>
              </a:rPr>
              <a:t>(All Scriptures NASB 1995 unless otherwise noted)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F4FF50A-12B7-57C7-D11B-17D2FADA7EE8}"/>
              </a:ext>
            </a:extLst>
          </p:cNvPr>
          <p:cNvSpPr>
            <a:spLocks noGrp="1"/>
          </p:cNvSpPr>
          <p:nvPr>
            <p:ph type="title"/>
          </p:nvPr>
        </p:nvSpPr>
        <p:spPr/>
        <p:txBody>
          <a:bodyPr/>
          <a:lstStyle/>
          <a:p>
            <a:pPr eaLnBrk="1" hangingPunct="1"/>
            <a:r>
              <a:rPr lang="en-US" altLang="en-US">
                <a:solidFill>
                  <a:schemeClr val="bg1"/>
                </a:solidFill>
              </a:rPr>
              <a:t>Significance of TIME</a:t>
            </a:r>
          </a:p>
        </p:txBody>
      </p:sp>
      <p:sp>
        <p:nvSpPr>
          <p:cNvPr id="9219" name="Content Placeholder 2">
            <a:extLst>
              <a:ext uri="{FF2B5EF4-FFF2-40B4-BE49-F238E27FC236}">
                <a16:creationId xmlns:a16="http://schemas.microsoft.com/office/drawing/2014/main" id="{CCCDB877-084A-C477-734E-A5EA6A248D1B}"/>
              </a:ext>
            </a:extLst>
          </p:cNvPr>
          <p:cNvSpPr>
            <a:spLocks noGrp="1"/>
          </p:cNvSpPr>
          <p:nvPr>
            <p:ph idx="1"/>
          </p:nvPr>
        </p:nvSpPr>
        <p:spPr>
          <a:xfrm>
            <a:off x="876300" y="1905000"/>
            <a:ext cx="7391400" cy="4525963"/>
          </a:xfrm>
        </p:spPr>
        <p:txBody>
          <a:bodyPr/>
          <a:lstStyle/>
          <a:p>
            <a:pPr marL="0" indent="0" algn="ctr" eaLnBrk="1" hangingPunct="1">
              <a:buNone/>
            </a:pPr>
            <a:r>
              <a:rPr lang="en-US" altLang="en-US" i="1" dirty="0">
                <a:solidFill>
                  <a:schemeClr val="bg1"/>
                </a:solidFill>
              </a:rPr>
              <a:t>“Now My soul has become troubled; and what shall I say, ‘Father, save Me from </a:t>
            </a:r>
            <a:r>
              <a:rPr lang="en-US" altLang="en-US" i="1" u="sng" dirty="0">
                <a:solidFill>
                  <a:schemeClr val="bg1"/>
                </a:solidFill>
              </a:rPr>
              <a:t>this hour</a:t>
            </a:r>
            <a:r>
              <a:rPr lang="en-US" altLang="en-US" i="1" dirty="0">
                <a:solidFill>
                  <a:schemeClr val="bg1"/>
                </a:solidFill>
              </a:rPr>
              <a:t>’? But for this purpose I came to </a:t>
            </a:r>
            <a:r>
              <a:rPr lang="en-US" altLang="en-US" i="1" u="sng" dirty="0">
                <a:solidFill>
                  <a:schemeClr val="bg1"/>
                </a:solidFill>
              </a:rPr>
              <a:t>this hour</a:t>
            </a:r>
            <a:r>
              <a:rPr lang="en-US" altLang="en-US" i="1" dirty="0">
                <a:solidFill>
                  <a:schemeClr val="bg1"/>
                </a:solidFill>
              </a:rPr>
              <a:t>.”</a:t>
            </a:r>
            <a:r>
              <a:rPr lang="en-US" altLang="en-US" dirty="0">
                <a:solidFill>
                  <a:schemeClr val="bg1"/>
                </a:solidFill>
              </a:rPr>
              <a:t> </a:t>
            </a:r>
            <a:r>
              <a:rPr lang="en-US" altLang="en-US" b="1" dirty="0">
                <a:solidFill>
                  <a:srgbClr val="FF6600"/>
                </a:solidFill>
              </a:rPr>
              <a:t>(John 12:27)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2CCFA1D5-2859-90E3-0E48-D8A4C444720C}"/>
              </a:ext>
            </a:extLst>
          </p:cNvPr>
          <p:cNvSpPr>
            <a:spLocks noGrp="1"/>
          </p:cNvSpPr>
          <p:nvPr>
            <p:ph type="title"/>
          </p:nvPr>
        </p:nvSpPr>
        <p:spPr/>
        <p:txBody>
          <a:bodyPr/>
          <a:lstStyle/>
          <a:p>
            <a:pPr eaLnBrk="1" hangingPunct="1"/>
            <a:r>
              <a:rPr lang="en-US" altLang="en-US">
                <a:solidFill>
                  <a:schemeClr val="bg1"/>
                </a:solidFill>
              </a:rPr>
              <a:t>Significance of TIME</a:t>
            </a:r>
          </a:p>
        </p:txBody>
      </p:sp>
      <p:sp>
        <p:nvSpPr>
          <p:cNvPr id="10243" name="Content Placeholder 2">
            <a:extLst>
              <a:ext uri="{FF2B5EF4-FFF2-40B4-BE49-F238E27FC236}">
                <a16:creationId xmlns:a16="http://schemas.microsoft.com/office/drawing/2014/main" id="{478D6A20-5152-9026-9098-73F3F435B4E5}"/>
              </a:ext>
            </a:extLst>
          </p:cNvPr>
          <p:cNvSpPr>
            <a:spLocks noGrp="1"/>
          </p:cNvSpPr>
          <p:nvPr>
            <p:ph idx="1"/>
          </p:nvPr>
        </p:nvSpPr>
        <p:spPr/>
        <p:txBody>
          <a:bodyPr/>
          <a:lstStyle/>
          <a:p>
            <a:pPr marL="0" indent="0" algn="ctr" eaLnBrk="1" hangingPunct="1">
              <a:buNone/>
            </a:pPr>
            <a:r>
              <a:rPr lang="en-US" altLang="en-US" i="1" dirty="0">
                <a:solidFill>
                  <a:schemeClr val="bg1"/>
                </a:solidFill>
              </a:rPr>
              <a:t>“Now before the Feast of the Passover, Jesus knowing that </a:t>
            </a:r>
            <a:r>
              <a:rPr lang="en-US" altLang="en-US" i="1" u="sng" dirty="0">
                <a:solidFill>
                  <a:schemeClr val="bg1"/>
                </a:solidFill>
              </a:rPr>
              <a:t>His hour had come</a:t>
            </a:r>
            <a:r>
              <a:rPr lang="en-US" altLang="en-US" i="1" dirty="0">
                <a:solidFill>
                  <a:schemeClr val="bg1"/>
                </a:solidFill>
              </a:rPr>
              <a:t> that He would depart out of this world to the Father, having loved His own who were in the world, He loved them to the end.” </a:t>
            </a:r>
            <a:br>
              <a:rPr lang="en-US" altLang="en-US" i="1" dirty="0">
                <a:solidFill>
                  <a:schemeClr val="bg1"/>
                </a:solidFill>
              </a:rPr>
            </a:br>
            <a:r>
              <a:rPr lang="en-US" altLang="en-US" b="1" dirty="0">
                <a:solidFill>
                  <a:srgbClr val="FF6600"/>
                </a:solidFill>
              </a:rPr>
              <a:t>(John 13:1)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2DB032A6-8090-919A-2448-FB7861E07DD9}"/>
              </a:ext>
            </a:extLst>
          </p:cNvPr>
          <p:cNvSpPr>
            <a:spLocks noGrp="1"/>
          </p:cNvSpPr>
          <p:nvPr>
            <p:ph type="title"/>
          </p:nvPr>
        </p:nvSpPr>
        <p:spPr/>
        <p:txBody>
          <a:bodyPr/>
          <a:lstStyle/>
          <a:p>
            <a:pPr eaLnBrk="1" hangingPunct="1"/>
            <a:r>
              <a:rPr lang="en-US" altLang="en-US">
                <a:solidFill>
                  <a:schemeClr val="bg1"/>
                </a:solidFill>
              </a:rPr>
              <a:t>Significance of TIME</a:t>
            </a:r>
          </a:p>
        </p:txBody>
      </p:sp>
      <p:sp>
        <p:nvSpPr>
          <p:cNvPr id="11267" name="Content Placeholder 2">
            <a:extLst>
              <a:ext uri="{FF2B5EF4-FFF2-40B4-BE49-F238E27FC236}">
                <a16:creationId xmlns:a16="http://schemas.microsoft.com/office/drawing/2014/main" id="{FE7597C0-40D4-4577-81B6-E0E40A428538}"/>
              </a:ext>
            </a:extLst>
          </p:cNvPr>
          <p:cNvSpPr>
            <a:spLocks noGrp="1"/>
          </p:cNvSpPr>
          <p:nvPr>
            <p:ph idx="1"/>
          </p:nvPr>
        </p:nvSpPr>
        <p:spPr>
          <a:xfrm>
            <a:off x="457200" y="1447800"/>
            <a:ext cx="8229600" cy="5181600"/>
          </a:xfrm>
        </p:spPr>
        <p:txBody>
          <a:bodyPr/>
          <a:lstStyle/>
          <a:p>
            <a:pPr marL="0" indent="0" algn="ctr" eaLnBrk="1" hangingPunct="1">
              <a:buNone/>
            </a:pPr>
            <a:r>
              <a:rPr lang="en-US" altLang="en-US" i="1" dirty="0">
                <a:solidFill>
                  <a:schemeClr val="bg1"/>
                </a:solidFill>
              </a:rPr>
              <a:t>“Behold, </a:t>
            </a:r>
            <a:r>
              <a:rPr lang="en-US" altLang="en-US" i="1" u="sng" dirty="0">
                <a:solidFill>
                  <a:schemeClr val="bg1"/>
                </a:solidFill>
              </a:rPr>
              <a:t>an hour is coming,</a:t>
            </a:r>
            <a:r>
              <a:rPr lang="en-US" altLang="en-US" i="1" dirty="0">
                <a:solidFill>
                  <a:schemeClr val="bg1"/>
                </a:solidFill>
              </a:rPr>
              <a:t> </a:t>
            </a:r>
            <a:r>
              <a:rPr lang="en-US" altLang="en-US" i="1" u="sng" dirty="0">
                <a:solidFill>
                  <a:schemeClr val="bg1"/>
                </a:solidFill>
              </a:rPr>
              <a:t>and has already come</a:t>
            </a:r>
            <a:r>
              <a:rPr lang="en-US" altLang="en-US" i="1" dirty="0">
                <a:solidFill>
                  <a:schemeClr val="bg1"/>
                </a:solidFill>
              </a:rPr>
              <a:t>, for you to be scattered, each to his own home, and to leave Me alone; and yet I am not alone, because the Father is with Me. These things I have spoken to you, so that in Me you may have peace. In the world you have tribulation, but take courage; I have overcome the world.”</a:t>
            </a:r>
            <a:r>
              <a:rPr lang="en-US" altLang="en-US" dirty="0">
                <a:solidFill>
                  <a:schemeClr val="bg1"/>
                </a:solidFill>
              </a:rPr>
              <a:t> </a:t>
            </a:r>
            <a:r>
              <a:rPr lang="en-US" altLang="en-US" b="1" dirty="0">
                <a:solidFill>
                  <a:srgbClr val="FF6600"/>
                </a:solidFill>
              </a:rPr>
              <a:t>(John 16:32-33)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CD5BED4B-944E-2313-24F0-12DBCCB32668}"/>
              </a:ext>
            </a:extLst>
          </p:cNvPr>
          <p:cNvSpPr>
            <a:spLocks noGrp="1"/>
          </p:cNvSpPr>
          <p:nvPr>
            <p:ph type="title"/>
          </p:nvPr>
        </p:nvSpPr>
        <p:spPr/>
        <p:txBody>
          <a:bodyPr/>
          <a:lstStyle/>
          <a:p>
            <a:pPr eaLnBrk="1" hangingPunct="1"/>
            <a:r>
              <a:rPr lang="en-US" altLang="en-US">
                <a:solidFill>
                  <a:schemeClr val="bg1"/>
                </a:solidFill>
              </a:rPr>
              <a:t>Significance of TIME</a:t>
            </a:r>
          </a:p>
        </p:txBody>
      </p:sp>
      <p:sp>
        <p:nvSpPr>
          <p:cNvPr id="12291" name="Content Placeholder 2">
            <a:extLst>
              <a:ext uri="{FF2B5EF4-FFF2-40B4-BE49-F238E27FC236}">
                <a16:creationId xmlns:a16="http://schemas.microsoft.com/office/drawing/2014/main" id="{ED76F985-3680-CAB3-4EA0-42C89BC46659}"/>
              </a:ext>
            </a:extLst>
          </p:cNvPr>
          <p:cNvSpPr>
            <a:spLocks noGrp="1"/>
          </p:cNvSpPr>
          <p:nvPr>
            <p:ph idx="1"/>
          </p:nvPr>
        </p:nvSpPr>
        <p:spPr/>
        <p:txBody>
          <a:bodyPr/>
          <a:lstStyle/>
          <a:p>
            <a:pPr marL="0" indent="0" algn="ctr" eaLnBrk="1" hangingPunct="1">
              <a:buNone/>
            </a:pPr>
            <a:r>
              <a:rPr lang="en-US" altLang="en-US" i="1" dirty="0">
                <a:solidFill>
                  <a:schemeClr val="bg1"/>
                </a:solidFill>
              </a:rPr>
              <a:t>“Jesus spoke these things; and lifting up His eyes to heaven, He said, ‘Father, </a:t>
            </a:r>
            <a:r>
              <a:rPr lang="en-US" altLang="en-US" i="1" u="sng" dirty="0">
                <a:solidFill>
                  <a:schemeClr val="bg1"/>
                </a:solidFill>
              </a:rPr>
              <a:t>the hour has come</a:t>
            </a:r>
            <a:r>
              <a:rPr lang="en-US" altLang="en-US" i="1" dirty="0">
                <a:solidFill>
                  <a:schemeClr val="bg1"/>
                </a:solidFill>
              </a:rPr>
              <a:t>; glorify Your Son, that the Son may glorify You, even as You gave Him authority over all flesh, that to all whom You have given Him, He may give eternal life.’” </a:t>
            </a:r>
            <a:r>
              <a:rPr lang="en-US" altLang="en-US" b="1" dirty="0">
                <a:solidFill>
                  <a:srgbClr val="FF6600"/>
                </a:solidFill>
              </a:rPr>
              <a:t>(John 17:1-2)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51C81-26B4-F8EC-4684-1F1C4E598EA4}"/>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BCE381FE-97C0-330D-E366-EB84C15701CC}"/>
              </a:ext>
            </a:extLst>
          </p:cNvPr>
          <p:cNvSpPr>
            <a:spLocks noGrp="1"/>
          </p:cNvSpPr>
          <p:nvPr>
            <p:ph type="title"/>
          </p:nvPr>
        </p:nvSpPr>
        <p:spPr/>
        <p:txBody>
          <a:bodyPr/>
          <a:lstStyle/>
          <a:p>
            <a:pPr eaLnBrk="1" hangingPunct="1"/>
            <a:r>
              <a:rPr lang="en-US" altLang="en-US">
                <a:solidFill>
                  <a:schemeClr val="bg1"/>
                </a:solidFill>
              </a:rPr>
              <a:t>Significance of TIME</a:t>
            </a:r>
          </a:p>
        </p:txBody>
      </p:sp>
      <p:sp>
        <p:nvSpPr>
          <p:cNvPr id="12291" name="Content Placeholder 2">
            <a:extLst>
              <a:ext uri="{FF2B5EF4-FFF2-40B4-BE49-F238E27FC236}">
                <a16:creationId xmlns:a16="http://schemas.microsoft.com/office/drawing/2014/main" id="{E5A3ED9D-0DCF-6C6C-2F04-49E80B6EDE5A}"/>
              </a:ext>
            </a:extLst>
          </p:cNvPr>
          <p:cNvSpPr>
            <a:spLocks noGrp="1"/>
          </p:cNvSpPr>
          <p:nvPr>
            <p:ph idx="1"/>
          </p:nvPr>
        </p:nvSpPr>
        <p:spPr/>
        <p:txBody>
          <a:bodyPr/>
          <a:lstStyle/>
          <a:p>
            <a:pPr marL="0" indent="0" algn="ctr">
              <a:buNone/>
              <a:defRPr/>
            </a:pPr>
            <a:r>
              <a:rPr lang="en-US" i="1" dirty="0">
                <a:solidFill>
                  <a:schemeClr val="bg1"/>
                </a:solidFill>
                <a:latin typeface="Arial" charset="0"/>
              </a:rPr>
              <a:t>“And He came the third time, and said to them, ‘Are you still sleeping and resting? It is enough; </a:t>
            </a:r>
            <a:r>
              <a:rPr lang="en-US" i="1" u="sng" dirty="0">
                <a:solidFill>
                  <a:schemeClr val="bg1"/>
                </a:solidFill>
                <a:latin typeface="Arial" charset="0"/>
              </a:rPr>
              <a:t>the hour has come</a:t>
            </a:r>
            <a:r>
              <a:rPr lang="en-US" i="1" dirty="0">
                <a:solidFill>
                  <a:schemeClr val="bg1"/>
                </a:solidFill>
                <a:latin typeface="Arial" charset="0"/>
              </a:rPr>
              <a:t>; behold, the Son of Man is being betrayed into the hands of sinners. Get up, let us be going; behold, the one who betrays Me is at hand!’” </a:t>
            </a:r>
            <a:br>
              <a:rPr lang="en-US" i="1" dirty="0">
                <a:solidFill>
                  <a:schemeClr val="bg1"/>
                </a:solidFill>
                <a:latin typeface="Arial" charset="0"/>
              </a:rPr>
            </a:br>
            <a:r>
              <a:rPr lang="en-US" b="1" dirty="0">
                <a:solidFill>
                  <a:srgbClr val="FF6600"/>
                </a:solidFill>
                <a:latin typeface="Arial" charset="0"/>
              </a:rPr>
              <a:t>(Mark 14:41-42)</a:t>
            </a:r>
          </a:p>
        </p:txBody>
      </p:sp>
    </p:spTree>
    <p:extLst>
      <p:ext uri="{BB962C8B-B14F-4D97-AF65-F5344CB8AC3E}">
        <p14:creationId xmlns:p14="http://schemas.microsoft.com/office/powerpoint/2010/main" val="2243632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0A2AE698-0138-4E54-2C8B-E8853E8D9CD6}"/>
              </a:ext>
            </a:extLst>
          </p:cNvPr>
          <p:cNvSpPr txBox="1">
            <a:spLocks noChangeArrowheads="1"/>
          </p:cNvSpPr>
          <p:nvPr/>
        </p:nvSpPr>
        <p:spPr bwMode="auto">
          <a:xfrm>
            <a:off x="902565" y="304800"/>
            <a:ext cx="7338869" cy="1107996"/>
          </a:xfrm>
          <a:prstGeom prst="rect">
            <a:avLst/>
          </a:prstGeom>
          <a:noFill/>
          <a:ln w="9525">
            <a:noFill/>
            <a:miter lim="800000"/>
            <a:headEnd/>
            <a:tailEnd/>
          </a:ln>
          <a:effectLst/>
        </p:spPr>
        <p:txBody>
          <a:bodyPr wrap="none">
            <a:spAutoFit/>
          </a:bodyPr>
          <a:lstStyle/>
          <a:p>
            <a:pPr>
              <a:defRPr/>
            </a:pPr>
            <a:r>
              <a:rPr lang="en-US" sz="6600" dirty="0">
                <a:solidFill>
                  <a:schemeClr val="bg1"/>
                </a:solidFill>
                <a:effectLst>
                  <a:outerShdw blurRad="38100" dist="38100" dir="2700000" algn="tl">
                    <a:srgbClr val="000000"/>
                  </a:outerShdw>
                </a:effectLst>
                <a:latin typeface="+mj-lt"/>
                <a:cs typeface="+mn-cs"/>
              </a:rPr>
              <a:t>An Hour Is Coming</a:t>
            </a:r>
          </a:p>
        </p:txBody>
      </p:sp>
      <p:sp>
        <p:nvSpPr>
          <p:cNvPr id="4099" name="AutoShape 3">
            <a:extLst>
              <a:ext uri="{FF2B5EF4-FFF2-40B4-BE49-F238E27FC236}">
                <a16:creationId xmlns:a16="http://schemas.microsoft.com/office/drawing/2014/main" id="{800F970F-2C90-3B62-AE25-F9357E5E7B28}"/>
              </a:ext>
            </a:extLst>
          </p:cNvPr>
          <p:cNvSpPr>
            <a:spLocks noChangeArrowheads="1"/>
          </p:cNvSpPr>
          <p:nvPr/>
        </p:nvSpPr>
        <p:spPr bwMode="auto">
          <a:xfrm>
            <a:off x="457200" y="19050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 Jesus Manifested As The Son of God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AutoShape 4">
            <a:extLst>
              <a:ext uri="{FF2B5EF4-FFF2-40B4-BE49-F238E27FC236}">
                <a16:creationId xmlns:a16="http://schemas.microsoft.com/office/drawing/2014/main" id="{1824A0D3-00E3-4CBA-34B9-7D24BEA7A60F}"/>
              </a:ext>
            </a:extLst>
          </p:cNvPr>
          <p:cNvSpPr>
            <a:spLocks noChangeArrowheads="1"/>
          </p:cNvSpPr>
          <p:nvPr/>
        </p:nvSpPr>
        <p:spPr bwMode="auto">
          <a:xfrm>
            <a:off x="381000" y="3048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Jesus Manifested As The Son of God</a:t>
            </a:r>
          </a:p>
        </p:txBody>
      </p:sp>
      <p:sp>
        <p:nvSpPr>
          <p:cNvPr id="18437" name="Text Box 5">
            <a:extLst>
              <a:ext uri="{FF2B5EF4-FFF2-40B4-BE49-F238E27FC236}">
                <a16:creationId xmlns:a16="http://schemas.microsoft.com/office/drawing/2014/main" id="{6F940477-F5E8-5994-F28E-EEB3D63696DB}"/>
              </a:ext>
            </a:extLst>
          </p:cNvPr>
          <p:cNvSpPr txBox="1">
            <a:spLocks noChangeArrowheads="1"/>
          </p:cNvSpPr>
          <p:nvPr/>
        </p:nvSpPr>
        <p:spPr bwMode="auto">
          <a:xfrm>
            <a:off x="323850" y="1281607"/>
            <a:ext cx="8420100" cy="5262979"/>
          </a:xfrm>
          <a:prstGeom prst="rect">
            <a:avLst/>
          </a:prstGeom>
          <a:noFill/>
          <a:ln w="9525">
            <a:noFill/>
            <a:miter lim="800000"/>
            <a:headEnd/>
            <a:tailEnd/>
          </a:ln>
          <a:effectLst/>
        </p:spPr>
        <p:txBody>
          <a:bodyPr wrap="square">
            <a:spAutoFit/>
          </a:bodyPr>
          <a:lstStyle/>
          <a:p>
            <a:pPr defTabSz="457200">
              <a:defRPr/>
            </a:pPr>
            <a:r>
              <a:rPr lang="en-US" sz="2800" dirty="0">
                <a:solidFill>
                  <a:schemeClr val="bg1"/>
                </a:solidFill>
                <a:effectLst>
                  <a:outerShdw blurRad="38100" dist="38100" dir="2700000" algn="tl">
                    <a:srgbClr val="000000"/>
                  </a:outerShdw>
                </a:effectLst>
                <a:latin typeface="Arial" charset="0"/>
                <a:cs typeface="+mn-cs"/>
              </a:rPr>
              <a:t>A. </a:t>
            </a:r>
            <a:r>
              <a:rPr lang="en-US" sz="2800" u="sng" dirty="0">
                <a:solidFill>
                  <a:schemeClr val="bg1"/>
                </a:solidFill>
                <a:effectLst>
                  <a:outerShdw blurRad="38100" dist="38100" dir="2700000" algn="tl">
                    <a:srgbClr val="000000"/>
                  </a:outerShdw>
                </a:effectLst>
                <a:latin typeface="Arial" charset="0"/>
                <a:cs typeface="+mn-cs"/>
              </a:rPr>
              <a:t>When Jesus first began His work, it was not the </a:t>
            </a:r>
            <a:r>
              <a:rPr lang="en-US" sz="2800" dirty="0">
                <a:solidFill>
                  <a:schemeClr val="bg1"/>
                </a:solidFill>
                <a:effectLst>
                  <a:outerShdw blurRad="38100" dist="38100" dir="2700000" algn="tl">
                    <a:srgbClr val="000000"/>
                  </a:outerShdw>
                </a:effectLst>
                <a:latin typeface="Arial" charset="0"/>
                <a:cs typeface="+mn-cs"/>
              </a:rPr>
              <a:t>	</a:t>
            </a:r>
            <a:r>
              <a:rPr lang="en-US" sz="2800" u="sng" dirty="0">
                <a:solidFill>
                  <a:schemeClr val="bg1"/>
                </a:solidFill>
                <a:effectLst>
                  <a:outerShdw blurRad="38100" dist="38100" dir="2700000" algn="tl">
                    <a:srgbClr val="000000"/>
                  </a:outerShdw>
                </a:effectLst>
                <a:latin typeface="Arial" charset="0"/>
                <a:cs typeface="+mn-cs"/>
              </a:rPr>
              <a:t>hour</a:t>
            </a:r>
            <a:r>
              <a:rPr lang="en-US" sz="2800" dirty="0">
                <a:solidFill>
                  <a:schemeClr val="bg1"/>
                </a:solidFill>
                <a:effectLst>
                  <a:outerShdw blurRad="38100" dist="38100" dir="2700000" algn="tl">
                    <a:srgbClr val="000000"/>
                  </a:outerShdw>
                </a:effectLst>
                <a:latin typeface="Arial" charset="0"/>
                <a:cs typeface="+mn-cs"/>
              </a:rPr>
              <a:t> </a:t>
            </a:r>
            <a:r>
              <a:rPr lang="en-US" sz="2800" b="1" dirty="0">
                <a:solidFill>
                  <a:srgbClr val="FFFF99"/>
                </a:solidFill>
                <a:effectLst>
                  <a:outerShdw blurRad="38100" dist="38100" dir="2700000" algn="tl">
                    <a:srgbClr val="000000"/>
                  </a:outerShdw>
                </a:effectLst>
                <a:latin typeface="Arial" charset="0"/>
                <a:cs typeface="+mn-cs"/>
              </a:rPr>
              <a:t>(John 2:4)</a:t>
            </a:r>
          </a:p>
          <a:p>
            <a:pPr defTabSz="457200">
              <a:defRPr/>
            </a:pPr>
            <a:endParaRPr lang="en-US" sz="2800" i="1" dirty="0">
              <a:solidFill>
                <a:srgbClr val="FFFF99"/>
              </a:solidFill>
              <a:effectLst>
                <a:outerShdw blurRad="38100" dist="38100" dir="2700000" algn="tl">
                  <a:srgbClr val="000000"/>
                </a:outerShdw>
              </a:effectLst>
              <a:latin typeface="Arial" charset="0"/>
              <a:cs typeface="+mn-cs"/>
            </a:endParaRPr>
          </a:p>
          <a:p>
            <a:pPr defTabSz="457200">
              <a:defRPr/>
            </a:pPr>
            <a:r>
              <a:rPr lang="en-US" sz="2800" dirty="0">
                <a:solidFill>
                  <a:schemeClr val="bg1"/>
                </a:solidFill>
                <a:effectLst>
                  <a:outerShdw blurRad="38100" dist="38100" dir="2700000" algn="tl">
                    <a:srgbClr val="000000"/>
                  </a:outerShdw>
                </a:effectLst>
                <a:latin typeface="Arial" charset="0"/>
                <a:cs typeface="+mn-cs"/>
              </a:rPr>
              <a:t>B. </a:t>
            </a:r>
            <a:r>
              <a:rPr lang="en-US" sz="2800" u="sng" dirty="0">
                <a:solidFill>
                  <a:schemeClr val="bg1"/>
                </a:solidFill>
                <a:effectLst>
                  <a:outerShdw blurRad="38100" dist="38100" dir="2700000" algn="tl">
                    <a:srgbClr val="000000"/>
                  </a:outerShdw>
                </a:effectLst>
                <a:latin typeface="Arial" charset="0"/>
                <a:cs typeface="+mn-cs"/>
              </a:rPr>
              <a:t>If he manifested himself too soon, He would be </a:t>
            </a:r>
            <a:r>
              <a:rPr lang="en-US" sz="2800" dirty="0">
                <a:solidFill>
                  <a:schemeClr val="bg1"/>
                </a:solidFill>
                <a:effectLst>
                  <a:outerShdw blurRad="38100" dist="38100" dir="2700000" algn="tl">
                    <a:srgbClr val="000000"/>
                  </a:outerShdw>
                </a:effectLst>
                <a:latin typeface="Arial" charset="0"/>
                <a:cs typeface="+mn-cs"/>
              </a:rPr>
              <a:t>	</a:t>
            </a:r>
            <a:r>
              <a:rPr lang="en-US" sz="2800" u="sng" dirty="0">
                <a:solidFill>
                  <a:schemeClr val="bg1"/>
                </a:solidFill>
                <a:effectLst>
                  <a:outerShdw blurRad="38100" dist="38100" dir="2700000" algn="tl">
                    <a:srgbClr val="000000"/>
                  </a:outerShdw>
                </a:effectLst>
                <a:latin typeface="Arial" charset="0"/>
                <a:cs typeface="+mn-cs"/>
              </a:rPr>
              <a:t>put to death. The time for that had not come</a:t>
            </a:r>
            <a:r>
              <a:rPr lang="en-US" sz="2800" dirty="0">
                <a:solidFill>
                  <a:schemeClr val="bg1"/>
                </a:solidFill>
                <a:effectLst>
                  <a:outerShdw blurRad="38100" dist="38100" dir="2700000" algn="tl">
                    <a:srgbClr val="000000"/>
                  </a:outerShdw>
                </a:effectLst>
                <a:latin typeface="Arial" charset="0"/>
                <a:cs typeface="+mn-cs"/>
              </a:rPr>
              <a:t>.</a:t>
            </a:r>
          </a:p>
          <a:p>
            <a:pPr lvl="1" defTabSz="457200">
              <a:defRPr/>
            </a:pPr>
            <a:r>
              <a:rPr lang="en-US" sz="2800" b="1" dirty="0">
                <a:solidFill>
                  <a:srgbClr val="FFFF99"/>
                </a:solidFill>
                <a:effectLst>
                  <a:outerShdw blurRad="38100" dist="38100" dir="2700000" algn="tl">
                    <a:srgbClr val="000000"/>
                  </a:outerShdw>
                </a:effectLst>
                <a:latin typeface="Arial" charset="0"/>
                <a:cs typeface="+mn-cs"/>
              </a:rPr>
              <a:t>(John 7:30; 8:20; John 12:23; John 17:1)</a:t>
            </a:r>
          </a:p>
          <a:p>
            <a:pPr lvl="1" defTabSz="457200">
              <a:defRPr/>
            </a:pPr>
            <a:endParaRPr lang="en-US" sz="2800" b="1" dirty="0">
              <a:solidFill>
                <a:srgbClr val="FF6600"/>
              </a:solidFill>
              <a:effectLst>
                <a:outerShdw blurRad="38100" dist="38100" dir="2700000" algn="tl">
                  <a:srgbClr val="000000"/>
                </a:outerShdw>
              </a:effectLst>
              <a:latin typeface="Arial" charset="0"/>
              <a:cs typeface="+mn-cs"/>
            </a:endParaRPr>
          </a:p>
          <a:p>
            <a:pPr defTabSz="457200">
              <a:defRPr/>
            </a:pPr>
            <a:r>
              <a:rPr lang="en-US" sz="2800" dirty="0">
                <a:solidFill>
                  <a:schemeClr val="bg1"/>
                </a:solidFill>
                <a:effectLst>
                  <a:outerShdw blurRad="38100" dist="38100" dir="2700000" algn="tl">
                    <a:srgbClr val="000000"/>
                  </a:outerShdw>
                </a:effectLst>
                <a:latin typeface="Arial" charset="0"/>
              </a:rPr>
              <a:t>C. </a:t>
            </a:r>
            <a:r>
              <a:rPr lang="en-US" sz="2800" u="sng" dirty="0">
                <a:solidFill>
                  <a:schemeClr val="bg1"/>
                </a:solidFill>
                <a:effectLst>
                  <a:outerShdw blurRad="38100" dist="38100" dir="2700000" algn="tl">
                    <a:srgbClr val="000000"/>
                  </a:outerShdw>
                </a:effectLst>
                <a:latin typeface="Arial" charset="0"/>
              </a:rPr>
              <a:t>Time for the supreme sign came</a:t>
            </a:r>
            <a:r>
              <a:rPr lang="en-US" sz="2800" dirty="0">
                <a:solidFill>
                  <a:schemeClr val="bg1"/>
                </a:solidFill>
                <a:effectLst>
                  <a:outerShdw blurRad="38100" dist="38100" dir="2700000" algn="tl">
                    <a:srgbClr val="000000"/>
                  </a:outerShdw>
                </a:effectLst>
                <a:latin typeface="Arial" charset="0"/>
              </a:rPr>
              <a:t> – </a:t>
            </a:r>
            <a:r>
              <a:rPr lang="en-US" sz="2800" b="1" dirty="0">
                <a:solidFill>
                  <a:schemeClr val="bg1"/>
                </a:solidFill>
                <a:effectLst>
                  <a:outerShdw blurRad="38100" dist="38100" dir="2700000" algn="tl">
                    <a:srgbClr val="000000"/>
                  </a:outerShdw>
                </a:effectLst>
                <a:latin typeface="Arial" charset="0"/>
              </a:rPr>
              <a:t>Resurrection</a:t>
            </a:r>
            <a:r>
              <a:rPr lang="en-US" sz="2800" dirty="0">
                <a:solidFill>
                  <a:schemeClr val="bg1"/>
                </a:solidFill>
                <a:effectLst>
                  <a:outerShdw blurRad="38100" dist="38100" dir="2700000" algn="tl">
                    <a:srgbClr val="000000"/>
                  </a:outerShdw>
                </a:effectLst>
                <a:latin typeface="Arial" charset="0"/>
              </a:rPr>
              <a:t>!</a:t>
            </a:r>
          </a:p>
          <a:p>
            <a:pPr algn="ctr" defTabSz="457200">
              <a:defRPr/>
            </a:pPr>
            <a:r>
              <a:rPr lang="en-US" sz="2800" i="1" dirty="0">
                <a:solidFill>
                  <a:schemeClr val="bg1"/>
                </a:solidFill>
                <a:effectLst>
                  <a:outerShdw blurRad="38100" dist="38100" dir="2700000" algn="tl">
                    <a:srgbClr val="000000"/>
                  </a:outerShdw>
                </a:effectLst>
                <a:latin typeface="Arial" charset="0"/>
              </a:rPr>
              <a:t>“… who was declared the Son of God with power by the resurrection from the dead, according to the Spirit of holiness, Jesus Christ our Lord …”</a:t>
            </a:r>
            <a:br>
              <a:rPr lang="en-US" sz="2800" i="1" dirty="0">
                <a:solidFill>
                  <a:schemeClr val="bg1"/>
                </a:solidFill>
                <a:effectLst>
                  <a:outerShdw blurRad="38100" dist="38100" dir="2700000" algn="tl">
                    <a:srgbClr val="000000"/>
                  </a:outerShdw>
                </a:effectLst>
                <a:latin typeface="Arial" charset="0"/>
              </a:rPr>
            </a:br>
            <a:r>
              <a:rPr lang="en-US" sz="2800" b="1" dirty="0">
                <a:solidFill>
                  <a:srgbClr val="FF6600"/>
                </a:solidFill>
                <a:effectLst>
                  <a:outerShdw blurRad="38100" dist="38100" dir="2700000" algn="tl">
                    <a:srgbClr val="000000"/>
                  </a:outerShdw>
                </a:effectLst>
                <a:latin typeface="Arial" charset="0"/>
              </a:rPr>
              <a:t>(Romans 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7">
                                            <p:txEl>
                                              <p:pRg st="0" end="0"/>
                                            </p:txEl>
                                          </p:spTgt>
                                        </p:tgtEl>
                                        <p:attrNameLst>
                                          <p:attrName>style.visibility</p:attrName>
                                        </p:attrNameLst>
                                      </p:cBhvr>
                                      <p:to>
                                        <p:strVal val="visible"/>
                                      </p:to>
                                    </p:set>
                                    <p:animEffect transition="in" filter="fade">
                                      <p:cBhvr>
                                        <p:cTn id="7" dur="1000"/>
                                        <p:tgtEl>
                                          <p:spTgt spid="18437">
                                            <p:txEl>
                                              <p:pRg st="0" end="0"/>
                                            </p:txEl>
                                          </p:spTgt>
                                        </p:tgtEl>
                                      </p:cBhvr>
                                    </p:animEffect>
                                    <p:anim calcmode="lin" valueType="num">
                                      <p:cBhvr>
                                        <p:cTn id="8" dur="1000" fill="hold"/>
                                        <p:tgtEl>
                                          <p:spTgt spid="1843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43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437">
                                            <p:txEl>
                                              <p:pRg st="2" end="2"/>
                                            </p:txEl>
                                          </p:spTgt>
                                        </p:tgtEl>
                                        <p:attrNameLst>
                                          <p:attrName>style.visibility</p:attrName>
                                        </p:attrNameLst>
                                      </p:cBhvr>
                                      <p:to>
                                        <p:strVal val="visible"/>
                                      </p:to>
                                    </p:set>
                                    <p:animEffect transition="in" filter="fade">
                                      <p:cBhvr>
                                        <p:cTn id="14" dur="1000"/>
                                        <p:tgtEl>
                                          <p:spTgt spid="18437">
                                            <p:txEl>
                                              <p:pRg st="2" end="2"/>
                                            </p:txEl>
                                          </p:spTgt>
                                        </p:tgtEl>
                                      </p:cBhvr>
                                    </p:animEffect>
                                    <p:anim calcmode="lin" valueType="num">
                                      <p:cBhvr>
                                        <p:cTn id="15" dur="1000" fill="hold"/>
                                        <p:tgtEl>
                                          <p:spTgt spid="1843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8437">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18437">
                                            <p:txEl>
                                              <p:pRg st="3" end="3"/>
                                            </p:txEl>
                                          </p:spTgt>
                                        </p:tgtEl>
                                        <p:attrNameLst>
                                          <p:attrName>style.visibility</p:attrName>
                                        </p:attrNameLst>
                                      </p:cBhvr>
                                      <p:to>
                                        <p:strVal val="visible"/>
                                      </p:to>
                                    </p:set>
                                    <p:animEffect transition="in" filter="fade">
                                      <p:cBhvr>
                                        <p:cTn id="19" dur="1000"/>
                                        <p:tgtEl>
                                          <p:spTgt spid="18437">
                                            <p:txEl>
                                              <p:pRg st="3" end="3"/>
                                            </p:txEl>
                                          </p:spTgt>
                                        </p:tgtEl>
                                      </p:cBhvr>
                                    </p:animEffect>
                                    <p:anim calcmode="lin" valueType="num">
                                      <p:cBhvr>
                                        <p:cTn id="20" dur="1000" fill="hold"/>
                                        <p:tgtEl>
                                          <p:spTgt spid="18437">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843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8437">
                                            <p:txEl>
                                              <p:pRg st="5" end="5"/>
                                            </p:txEl>
                                          </p:spTgt>
                                        </p:tgtEl>
                                        <p:attrNameLst>
                                          <p:attrName>style.visibility</p:attrName>
                                        </p:attrNameLst>
                                      </p:cBhvr>
                                      <p:to>
                                        <p:strVal val="visible"/>
                                      </p:to>
                                    </p:set>
                                    <p:animEffect transition="in" filter="fade">
                                      <p:cBhvr>
                                        <p:cTn id="26" dur="1000"/>
                                        <p:tgtEl>
                                          <p:spTgt spid="18437">
                                            <p:txEl>
                                              <p:pRg st="5" end="5"/>
                                            </p:txEl>
                                          </p:spTgt>
                                        </p:tgtEl>
                                      </p:cBhvr>
                                    </p:animEffect>
                                    <p:anim calcmode="lin" valueType="num">
                                      <p:cBhvr>
                                        <p:cTn id="27" dur="1000" fill="hold"/>
                                        <p:tgtEl>
                                          <p:spTgt spid="18437">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18437">
                                            <p:txEl>
                                              <p:pRg st="5" end="5"/>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18437">
                                            <p:txEl>
                                              <p:pRg st="6" end="6"/>
                                            </p:txEl>
                                          </p:spTgt>
                                        </p:tgtEl>
                                        <p:attrNameLst>
                                          <p:attrName>style.visibility</p:attrName>
                                        </p:attrNameLst>
                                      </p:cBhvr>
                                      <p:to>
                                        <p:strVal val="visible"/>
                                      </p:to>
                                    </p:set>
                                    <p:animEffect transition="in" filter="fade">
                                      <p:cBhvr>
                                        <p:cTn id="31" dur="1000"/>
                                        <p:tgtEl>
                                          <p:spTgt spid="18437">
                                            <p:txEl>
                                              <p:pRg st="6" end="6"/>
                                            </p:txEl>
                                          </p:spTgt>
                                        </p:tgtEl>
                                      </p:cBhvr>
                                    </p:animEffect>
                                    <p:anim calcmode="lin" valueType="num">
                                      <p:cBhvr>
                                        <p:cTn id="32" dur="1000" fill="hold"/>
                                        <p:tgtEl>
                                          <p:spTgt spid="18437">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1843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8DB78-5624-3DC1-2FAD-A31F81C36E9B}"/>
            </a:ext>
          </a:extLst>
        </p:cNvPr>
        <p:cNvGrpSpPr/>
        <p:nvPr/>
      </p:nvGrpSpPr>
      <p:grpSpPr>
        <a:xfrm>
          <a:off x="0" y="0"/>
          <a:ext cx="0" cy="0"/>
          <a:chOff x="0" y="0"/>
          <a:chExt cx="0" cy="0"/>
        </a:xfrm>
      </p:grpSpPr>
      <p:sp>
        <p:nvSpPr>
          <p:cNvPr id="18436" name="AutoShape 4">
            <a:extLst>
              <a:ext uri="{FF2B5EF4-FFF2-40B4-BE49-F238E27FC236}">
                <a16:creationId xmlns:a16="http://schemas.microsoft.com/office/drawing/2014/main" id="{51B7EE11-BB65-5E85-5447-D33E34830260}"/>
              </a:ext>
            </a:extLst>
          </p:cNvPr>
          <p:cNvSpPr>
            <a:spLocks noChangeArrowheads="1"/>
          </p:cNvSpPr>
          <p:nvPr/>
        </p:nvSpPr>
        <p:spPr bwMode="auto">
          <a:xfrm>
            <a:off x="381000" y="3048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Jesus Manifested As The Son of God</a:t>
            </a:r>
          </a:p>
        </p:txBody>
      </p:sp>
      <p:sp>
        <p:nvSpPr>
          <p:cNvPr id="18437" name="Text Box 5">
            <a:extLst>
              <a:ext uri="{FF2B5EF4-FFF2-40B4-BE49-F238E27FC236}">
                <a16:creationId xmlns:a16="http://schemas.microsoft.com/office/drawing/2014/main" id="{9E800A62-5679-64A7-9486-5EAEB0D199A9}"/>
              </a:ext>
            </a:extLst>
          </p:cNvPr>
          <p:cNvSpPr txBox="1">
            <a:spLocks noChangeArrowheads="1"/>
          </p:cNvSpPr>
          <p:nvPr/>
        </p:nvSpPr>
        <p:spPr bwMode="auto">
          <a:xfrm>
            <a:off x="361950" y="1295400"/>
            <a:ext cx="8420100" cy="5262979"/>
          </a:xfrm>
          <a:prstGeom prst="rect">
            <a:avLst/>
          </a:prstGeom>
          <a:noFill/>
          <a:ln w="9525">
            <a:noFill/>
            <a:miter lim="800000"/>
            <a:headEnd/>
            <a:tailEnd/>
          </a:ln>
          <a:effectLst/>
        </p:spPr>
        <p:txBody>
          <a:bodyPr wrap="square">
            <a:spAutoFit/>
          </a:bodyPr>
          <a:lstStyle/>
          <a:p>
            <a:pPr defTabSz="457200">
              <a:defRPr/>
            </a:pPr>
            <a:r>
              <a:rPr lang="en-US" sz="2800" dirty="0">
                <a:solidFill>
                  <a:schemeClr val="bg1"/>
                </a:solidFill>
                <a:effectLst>
                  <a:outerShdw blurRad="38100" dist="38100" dir="2700000" algn="tl">
                    <a:srgbClr val="000000"/>
                  </a:outerShdw>
                </a:effectLst>
                <a:latin typeface="Arial" charset="0"/>
              </a:rPr>
              <a:t>D. </a:t>
            </a:r>
            <a:r>
              <a:rPr lang="en-US" sz="2800" u="sng" dirty="0">
                <a:solidFill>
                  <a:schemeClr val="bg1"/>
                </a:solidFill>
                <a:effectLst>
                  <a:outerShdw blurRad="38100" dist="38100" dir="2700000" algn="tl">
                    <a:srgbClr val="000000"/>
                  </a:outerShdw>
                </a:effectLst>
                <a:latin typeface="Arial" charset="0"/>
              </a:rPr>
              <a:t>On the first day of the week following His death.</a:t>
            </a:r>
            <a:endParaRPr lang="en-US" sz="2800" dirty="0">
              <a:solidFill>
                <a:schemeClr val="bg1"/>
              </a:solidFill>
              <a:effectLst>
                <a:outerShdw blurRad="38100" dist="38100" dir="2700000" algn="tl">
                  <a:srgbClr val="000000"/>
                </a:outerShdw>
              </a:effectLst>
              <a:latin typeface="Arial" charset="0"/>
            </a:endParaRPr>
          </a:p>
          <a:p>
            <a:pPr algn="ctr" defTabSz="457200">
              <a:defRPr/>
            </a:pPr>
            <a:endParaRPr lang="en-US" sz="2800" i="1" dirty="0">
              <a:solidFill>
                <a:schemeClr val="bg1"/>
              </a:solidFill>
              <a:effectLst>
                <a:outerShdw blurRad="38100" dist="38100" dir="2700000" algn="tl">
                  <a:srgbClr val="000000"/>
                </a:outerShdw>
              </a:effectLst>
              <a:latin typeface="Arial" charset="0"/>
              <a:cs typeface="+mn-cs"/>
            </a:endParaRPr>
          </a:p>
          <a:p>
            <a:pPr algn="ctr" defTabSz="457200">
              <a:defRPr/>
            </a:pPr>
            <a:r>
              <a:rPr lang="en-US" sz="2800" i="1" dirty="0">
                <a:solidFill>
                  <a:schemeClr val="bg1"/>
                </a:solidFill>
                <a:effectLst>
                  <a:outerShdw blurRad="38100" dist="38100" dir="2700000" algn="tl">
                    <a:srgbClr val="000000"/>
                  </a:outerShdw>
                </a:effectLst>
                <a:latin typeface="Arial" charset="0"/>
                <a:cs typeface="+mn-cs"/>
              </a:rPr>
              <a:t>“Now on the first day of the week Mary Magdalene came early to the tomb, while it was still dark, and saw the stone already taken away from the tomb.” </a:t>
            </a:r>
            <a:r>
              <a:rPr lang="en-US" sz="2800" b="1" dirty="0">
                <a:solidFill>
                  <a:srgbClr val="FF6600"/>
                </a:solidFill>
                <a:effectLst>
                  <a:outerShdw blurRad="38100" dist="38100" dir="2700000" algn="tl">
                    <a:srgbClr val="000000"/>
                  </a:outerShdw>
                </a:effectLst>
                <a:latin typeface="Arial" charset="0"/>
                <a:cs typeface="+mn-cs"/>
              </a:rPr>
              <a:t>(John 20:1)</a:t>
            </a:r>
          </a:p>
          <a:p>
            <a:pPr algn="ctr" defTabSz="457200">
              <a:defRPr/>
            </a:pPr>
            <a:endParaRPr lang="en-US" sz="2800" i="1" dirty="0">
              <a:solidFill>
                <a:schemeClr val="bg1"/>
              </a:solidFill>
              <a:effectLst>
                <a:outerShdw blurRad="38100" dist="38100" dir="2700000" algn="tl">
                  <a:srgbClr val="000000"/>
                </a:outerShdw>
              </a:effectLst>
              <a:latin typeface="Arial" charset="0"/>
              <a:cs typeface="+mn-cs"/>
            </a:endParaRPr>
          </a:p>
          <a:p>
            <a:pPr algn="ctr" defTabSz="457200">
              <a:defRPr/>
            </a:pPr>
            <a:r>
              <a:rPr lang="en-US" sz="2800" i="1" dirty="0">
                <a:solidFill>
                  <a:schemeClr val="bg1"/>
                </a:solidFill>
                <a:effectLst>
                  <a:outerShdw blurRad="38100" dist="38100" dir="2700000" algn="tl">
                    <a:srgbClr val="000000"/>
                  </a:outerShdw>
                </a:effectLst>
                <a:latin typeface="Arial" charset="0"/>
                <a:cs typeface="+mn-cs"/>
              </a:rPr>
              <a:t>“So when it was evening on that day, the first day of the week, and when the doors were shut where the disciples were, for fear of the Jews, Jesus came and stood in their midst and said to them, ‘Peace be with you.’” </a:t>
            </a:r>
            <a:r>
              <a:rPr lang="en-US" sz="2800" b="1" dirty="0">
                <a:solidFill>
                  <a:srgbClr val="FF6600"/>
                </a:solidFill>
                <a:effectLst>
                  <a:outerShdw blurRad="38100" dist="38100" dir="2700000" algn="tl">
                    <a:srgbClr val="000000"/>
                  </a:outerShdw>
                </a:effectLst>
                <a:latin typeface="Arial" charset="0"/>
                <a:cs typeface="+mn-cs"/>
              </a:rPr>
              <a:t>(John 20:19)</a:t>
            </a:r>
            <a:endParaRPr lang="en-US" sz="2800" b="1" i="1" dirty="0">
              <a:solidFill>
                <a:srgbClr val="FF6600"/>
              </a:solidFill>
              <a:effectLst>
                <a:outerShdw blurRad="38100" dist="38100" dir="2700000" algn="tl">
                  <a:srgbClr val="000000"/>
                </a:outerShdw>
              </a:effectLst>
              <a:latin typeface="Arial" charset="0"/>
              <a:cs typeface="+mn-cs"/>
            </a:endParaRPr>
          </a:p>
        </p:txBody>
      </p:sp>
    </p:spTree>
    <p:extLst>
      <p:ext uri="{BB962C8B-B14F-4D97-AF65-F5344CB8AC3E}">
        <p14:creationId xmlns:p14="http://schemas.microsoft.com/office/powerpoint/2010/main" val="147826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7">
                                            <p:txEl>
                                              <p:pRg st="0" end="0"/>
                                            </p:txEl>
                                          </p:spTgt>
                                        </p:tgtEl>
                                        <p:attrNameLst>
                                          <p:attrName>style.visibility</p:attrName>
                                        </p:attrNameLst>
                                      </p:cBhvr>
                                      <p:to>
                                        <p:strVal val="visible"/>
                                      </p:to>
                                    </p:set>
                                    <p:animEffect transition="in" filter="fade">
                                      <p:cBhvr>
                                        <p:cTn id="7" dur="1000"/>
                                        <p:tgtEl>
                                          <p:spTgt spid="18437">
                                            <p:txEl>
                                              <p:pRg st="0" end="0"/>
                                            </p:txEl>
                                          </p:spTgt>
                                        </p:tgtEl>
                                      </p:cBhvr>
                                    </p:animEffect>
                                    <p:anim calcmode="lin" valueType="num">
                                      <p:cBhvr>
                                        <p:cTn id="8" dur="1000" fill="hold"/>
                                        <p:tgtEl>
                                          <p:spTgt spid="1843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43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437">
                                            <p:txEl>
                                              <p:pRg st="2" end="2"/>
                                            </p:txEl>
                                          </p:spTgt>
                                        </p:tgtEl>
                                        <p:attrNameLst>
                                          <p:attrName>style.visibility</p:attrName>
                                        </p:attrNameLst>
                                      </p:cBhvr>
                                      <p:to>
                                        <p:strVal val="visible"/>
                                      </p:to>
                                    </p:set>
                                    <p:animEffect transition="in" filter="fade">
                                      <p:cBhvr>
                                        <p:cTn id="14" dur="1000"/>
                                        <p:tgtEl>
                                          <p:spTgt spid="18437">
                                            <p:txEl>
                                              <p:pRg st="2" end="2"/>
                                            </p:txEl>
                                          </p:spTgt>
                                        </p:tgtEl>
                                      </p:cBhvr>
                                    </p:animEffect>
                                    <p:anim calcmode="lin" valueType="num">
                                      <p:cBhvr>
                                        <p:cTn id="15" dur="1000" fill="hold"/>
                                        <p:tgtEl>
                                          <p:spTgt spid="1843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843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8437">
                                            <p:txEl>
                                              <p:pRg st="4" end="4"/>
                                            </p:txEl>
                                          </p:spTgt>
                                        </p:tgtEl>
                                        <p:attrNameLst>
                                          <p:attrName>style.visibility</p:attrName>
                                        </p:attrNameLst>
                                      </p:cBhvr>
                                      <p:to>
                                        <p:strVal val="visible"/>
                                      </p:to>
                                    </p:set>
                                    <p:animEffect transition="in" filter="fade">
                                      <p:cBhvr>
                                        <p:cTn id="21" dur="1000"/>
                                        <p:tgtEl>
                                          <p:spTgt spid="18437">
                                            <p:txEl>
                                              <p:pRg st="4" end="4"/>
                                            </p:txEl>
                                          </p:spTgt>
                                        </p:tgtEl>
                                      </p:cBhvr>
                                    </p:animEffect>
                                    <p:anim calcmode="lin" valueType="num">
                                      <p:cBhvr>
                                        <p:cTn id="22" dur="1000" fill="hold"/>
                                        <p:tgtEl>
                                          <p:spTgt spid="18437">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843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506EA-7111-31F9-45BD-7AFDB7C95539}"/>
            </a:ext>
          </a:extLst>
        </p:cNvPr>
        <p:cNvGrpSpPr/>
        <p:nvPr/>
      </p:nvGrpSpPr>
      <p:grpSpPr>
        <a:xfrm>
          <a:off x="0" y="0"/>
          <a:ext cx="0" cy="0"/>
          <a:chOff x="0" y="0"/>
          <a:chExt cx="0" cy="0"/>
        </a:xfrm>
      </p:grpSpPr>
      <p:sp>
        <p:nvSpPr>
          <p:cNvPr id="18436" name="AutoShape 4">
            <a:extLst>
              <a:ext uri="{FF2B5EF4-FFF2-40B4-BE49-F238E27FC236}">
                <a16:creationId xmlns:a16="http://schemas.microsoft.com/office/drawing/2014/main" id="{AF9953F6-3302-2DD0-3441-CBE3C21EBD5B}"/>
              </a:ext>
            </a:extLst>
          </p:cNvPr>
          <p:cNvSpPr>
            <a:spLocks noChangeArrowheads="1"/>
          </p:cNvSpPr>
          <p:nvPr/>
        </p:nvSpPr>
        <p:spPr bwMode="auto">
          <a:xfrm>
            <a:off x="381000" y="3048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Jesus Manifested As The Son of God</a:t>
            </a:r>
          </a:p>
        </p:txBody>
      </p:sp>
      <p:sp>
        <p:nvSpPr>
          <p:cNvPr id="18437" name="Text Box 5">
            <a:extLst>
              <a:ext uri="{FF2B5EF4-FFF2-40B4-BE49-F238E27FC236}">
                <a16:creationId xmlns:a16="http://schemas.microsoft.com/office/drawing/2014/main" id="{EB502603-F129-95F1-9C5E-CAA040FAD57B}"/>
              </a:ext>
            </a:extLst>
          </p:cNvPr>
          <p:cNvSpPr txBox="1">
            <a:spLocks noChangeArrowheads="1"/>
          </p:cNvSpPr>
          <p:nvPr/>
        </p:nvSpPr>
        <p:spPr bwMode="auto">
          <a:xfrm>
            <a:off x="76200" y="1180475"/>
            <a:ext cx="8991600" cy="5478423"/>
          </a:xfrm>
          <a:prstGeom prst="rect">
            <a:avLst/>
          </a:prstGeom>
          <a:noFill/>
          <a:ln w="9525">
            <a:noFill/>
            <a:miter lim="800000"/>
            <a:headEnd/>
            <a:tailEnd/>
          </a:ln>
          <a:effectLst/>
        </p:spPr>
        <p:txBody>
          <a:bodyPr wrap="square">
            <a:spAutoFit/>
          </a:bodyPr>
          <a:lstStyle/>
          <a:p>
            <a:pPr defTabSz="457200">
              <a:defRPr/>
            </a:pPr>
            <a:r>
              <a:rPr lang="en-US" sz="2800" dirty="0">
                <a:solidFill>
                  <a:schemeClr val="bg1"/>
                </a:solidFill>
                <a:effectLst>
                  <a:outerShdw blurRad="38100" dist="38100" dir="2700000" algn="tl">
                    <a:srgbClr val="000000"/>
                  </a:outerShdw>
                </a:effectLst>
                <a:latin typeface="Arial" charset="0"/>
              </a:rPr>
              <a:t>D. </a:t>
            </a:r>
            <a:r>
              <a:rPr lang="en-US" sz="2800" u="sng" dirty="0">
                <a:solidFill>
                  <a:schemeClr val="bg1"/>
                </a:solidFill>
                <a:effectLst>
                  <a:outerShdw blurRad="38100" dist="38100" dir="2700000" algn="tl">
                    <a:srgbClr val="000000"/>
                  </a:outerShdw>
                </a:effectLst>
                <a:latin typeface="Arial" charset="0"/>
              </a:rPr>
              <a:t>On the first day of the week following His death.</a:t>
            </a:r>
            <a:endParaRPr lang="en-US" sz="2800" dirty="0">
              <a:solidFill>
                <a:schemeClr val="bg1"/>
              </a:solidFill>
              <a:effectLst>
                <a:outerShdw blurRad="38100" dist="38100" dir="2700000" algn="tl">
                  <a:srgbClr val="000000"/>
                </a:outerShdw>
              </a:effectLst>
              <a:latin typeface="Arial" charset="0"/>
            </a:endParaRPr>
          </a:p>
          <a:p>
            <a:pPr algn="ctr" defTabSz="457200">
              <a:defRPr/>
            </a:pPr>
            <a:r>
              <a:rPr lang="en-US" sz="2500" i="1" dirty="0">
                <a:solidFill>
                  <a:schemeClr val="bg1"/>
                </a:solidFill>
                <a:effectLst>
                  <a:outerShdw blurRad="38100" dist="38100" dir="2700000" algn="tl">
                    <a:srgbClr val="000000"/>
                  </a:outerShdw>
                </a:effectLst>
                <a:latin typeface="Arial" charset="0"/>
                <a:cs typeface="+mn-cs"/>
              </a:rPr>
              <a:t>“But on the first day of the week, at early dawn, they came to the tomb bringing the spices which they had prepared. And they found the stone rolled away from the tomb, but when they entered, they did not find the body of the Lord Jesus. While they were perplexed about this, behold, two men suddenly stood near them in dazzling clothing; and as the women were terrified and bowed their faces to the ground, the men said to them, ‘Why do you seek the living One among the dead? He is not here, but He has risen. Remember how He spoke to you while He was still in Galilee, saying that the Son of Man must be delivered into the hands of sinful men, and be crucified, and the third day rise again.’ And they remembered His words…” </a:t>
            </a:r>
            <a:r>
              <a:rPr lang="en-US" sz="2500" b="1" dirty="0">
                <a:solidFill>
                  <a:srgbClr val="FF6600"/>
                </a:solidFill>
                <a:effectLst>
                  <a:outerShdw blurRad="38100" dist="38100" dir="2700000" algn="tl">
                    <a:srgbClr val="000000"/>
                  </a:outerShdw>
                </a:effectLst>
                <a:latin typeface="Arial" charset="0"/>
                <a:cs typeface="+mn-cs"/>
              </a:rPr>
              <a:t>(Luke 24:1-8)</a:t>
            </a:r>
            <a:endParaRPr lang="en-US" sz="2500" b="1" i="1" dirty="0">
              <a:solidFill>
                <a:srgbClr val="FF6600"/>
              </a:solidFill>
              <a:effectLst>
                <a:outerShdw blurRad="38100" dist="38100" dir="2700000" algn="tl">
                  <a:srgbClr val="000000"/>
                </a:outerShdw>
              </a:effectLst>
              <a:latin typeface="Arial" charset="0"/>
              <a:cs typeface="+mn-cs"/>
            </a:endParaRPr>
          </a:p>
        </p:txBody>
      </p:sp>
    </p:spTree>
    <p:extLst>
      <p:ext uri="{BB962C8B-B14F-4D97-AF65-F5344CB8AC3E}">
        <p14:creationId xmlns:p14="http://schemas.microsoft.com/office/powerpoint/2010/main" val="2557682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3">
            <a:extLst>
              <a:ext uri="{FF2B5EF4-FFF2-40B4-BE49-F238E27FC236}">
                <a16:creationId xmlns:a16="http://schemas.microsoft.com/office/drawing/2014/main" id="{814AEC76-46A0-608B-4F66-A3AB47BDEF4A}"/>
              </a:ext>
            </a:extLst>
          </p:cNvPr>
          <p:cNvSpPr txBox="1">
            <a:spLocks noChangeArrowheads="1"/>
          </p:cNvSpPr>
          <p:nvPr/>
        </p:nvSpPr>
        <p:spPr bwMode="auto">
          <a:xfrm>
            <a:off x="940665" y="228600"/>
            <a:ext cx="7338869" cy="1107996"/>
          </a:xfrm>
          <a:prstGeom prst="rect">
            <a:avLst/>
          </a:prstGeom>
          <a:noFill/>
          <a:ln w="9525">
            <a:noFill/>
            <a:miter lim="800000"/>
            <a:headEnd/>
            <a:tailEnd/>
          </a:ln>
          <a:effectLst/>
        </p:spPr>
        <p:txBody>
          <a:bodyPr wrap="none">
            <a:spAutoFit/>
          </a:bodyPr>
          <a:lstStyle/>
          <a:p>
            <a:pPr>
              <a:defRPr/>
            </a:pPr>
            <a:r>
              <a:rPr lang="en-US" sz="6600" dirty="0">
                <a:solidFill>
                  <a:schemeClr val="bg1"/>
                </a:solidFill>
                <a:effectLst>
                  <a:outerShdw blurRad="38100" dist="38100" dir="2700000" algn="tl">
                    <a:srgbClr val="000000"/>
                  </a:outerShdw>
                </a:effectLst>
                <a:latin typeface="+mj-lt"/>
                <a:cs typeface="+mn-cs"/>
              </a:rPr>
              <a:t>An Hour Is Coming</a:t>
            </a:r>
          </a:p>
        </p:txBody>
      </p:sp>
      <p:sp>
        <p:nvSpPr>
          <p:cNvPr id="9220" name="AutoShape 4">
            <a:extLst>
              <a:ext uri="{FF2B5EF4-FFF2-40B4-BE49-F238E27FC236}">
                <a16:creationId xmlns:a16="http://schemas.microsoft.com/office/drawing/2014/main" id="{2E9D4BD5-AA5E-FF3D-BDC1-841F3BEA3A91}"/>
              </a:ext>
            </a:extLst>
          </p:cNvPr>
          <p:cNvSpPr>
            <a:spLocks noChangeArrowheads="1"/>
          </p:cNvSpPr>
          <p:nvPr/>
        </p:nvSpPr>
        <p:spPr bwMode="auto">
          <a:xfrm>
            <a:off x="457200" y="19050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 Jesus Manifested As The Son of God</a:t>
            </a:r>
          </a:p>
        </p:txBody>
      </p:sp>
      <p:sp>
        <p:nvSpPr>
          <p:cNvPr id="9221" name="AutoShape 5">
            <a:extLst>
              <a:ext uri="{FF2B5EF4-FFF2-40B4-BE49-F238E27FC236}">
                <a16:creationId xmlns:a16="http://schemas.microsoft.com/office/drawing/2014/main" id="{264EAF50-37D5-8EFA-0982-568C4B0CE22B}"/>
              </a:ext>
            </a:extLst>
          </p:cNvPr>
          <p:cNvSpPr>
            <a:spLocks noChangeArrowheads="1"/>
          </p:cNvSpPr>
          <p:nvPr/>
        </p:nvSpPr>
        <p:spPr bwMode="auto">
          <a:xfrm>
            <a:off x="457200" y="283845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Spiritually Dead To Hear The Son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BF241738-0FAE-43DE-1803-0DB910412A5B}"/>
              </a:ext>
            </a:extLst>
          </p:cNvPr>
          <p:cNvSpPr>
            <a:spLocks noGrp="1"/>
          </p:cNvSpPr>
          <p:nvPr>
            <p:ph type="title"/>
          </p:nvPr>
        </p:nvSpPr>
        <p:spPr>
          <a:xfrm>
            <a:off x="464976" y="136525"/>
            <a:ext cx="8229600" cy="1143000"/>
          </a:xfrm>
        </p:spPr>
        <p:txBody>
          <a:bodyPr/>
          <a:lstStyle/>
          <a:p>
            <a:pPr eaLnBrk="1" hangingPunct="1"/>
            <a:r>
              <a:rPr lang="en-US" altLang="en-US" dirty="0">
                <a:solidFill>
                  <a:schemeClr val="bg1"/>
                </a:solidFill>
                <a:latin typeface="+mn-lt"/>
              </a:rPr>
              <a:t>An Hour Is Coming</a:t>
            </a:r>
          </a:p>
        </p:txBody>
      </p:sp>
      <p:sp>
        <p:nvSpPr>
          <p:cNvPr id="3075" name="Content Placeholder 2">
            <a:extLst>
              <a:ext uri="{FF2B5EF4-FFF2-40B4-BE49-F238E27FC236}">
                <a16:creationId xmlns:a16="http://schemas.microsoft.com/office/drawing/2014/main" id="{AE1E26F7-03A7-8D71-06EE-6B6CFD3737FA}"/>
              </a:ext>
            </a:extLst>
          </p:cNvPr>
          <p:cNvSpPr>
            <a:spLocks noGrp="1"/>
          </p:cNvSpPr>
          <p:nvPr>
            <p:ph idx="1"/>
          </p:nvPr>
        </p:nvSpPr>
        <p:spPr/>
        <p:txBody>
          <a:bodyPr/>
          <a:lstStyle/>
          <a:p>
            <a:pPr algn="ctr" eaLnBrk="1" hangingPunct="1">
              <a:buFont typeface="Wingdings" panose="05000000000000000000" pitchFamily="2" charset="2"/>
              <a:buNone/>
            </a:pPr>
            <a:r>
              <a:rPr lang="en-US" altLang="en-US" dirty="0">
                <a:solidFill>
                  <a:schemeClr val="bg1"/>
                </a:solidFill>
              </a:rPr>
              <a:t> </a:t>
            </a:r>
            <a:r>
              <a:rPr lang="en-US" altLang="en-US" i="1" dirty="0">
                <a:solidFill>
                  <a:schemeClr val="bg1"/>
                </a:solidFill>
              </a:rPr>
              <a:t>“Do not marvel at this; for </a:t>
            </a:r>
            <a:r>
              <a:rPr lang="en-US" altLang="en-US" i="1" u="sng" dirty="0">
                <a:solidFill>
                  <a:schemeClr val="bg1"/>
                </a:solidFill>
              </a:rPr>
              <a:t>an hour is coming</a:t>
            </a:r>
            <a:r>
              <a:rPr lang="en-US" altLang="en-US" i="1" dirty="0">
                <a:solidFill>
                  <a:schemeClr val="bg1"/>
                </a:solidFill>
              </a:rPr>
              <a:t>, in which all who are in the tombs will hear His voice, and will come forth; those who did the good deeds to a resurrection of life, those who committed the evil deeds to a resurrection of judgment.” </a:t>
            </a:r>
            <a:r>
              <a:rPr lang="en-US" altLang="en-US" b="1" dirty="0">
                <a:solidFill>
                  <a:srgbClr val="FF6600"/>
                </a:solidFill>
              </a:rPr>
              <a:t>(John 5:28-29)</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AutoShape 4">
            <a:extLst>
              <a:ext uri="{FF2B5EF4-FFF2-40B4-BE49-F238E27FC236}">
                <a16:creationId xmlns:a16="http://schemas.microsoft.com/office/drawing/2014/main" id="{A89DC085-56D1-A942-4C32-FB7ECDF6DED9}"/>
              </a:ext>
            </a:extLst>
          </p:cNvPr>
          <p:cNvSpPr>
            <a:spLocks noChangeArrowheads="1"/>
          </p:cNvSpPr>
          <p:nvPr/>
        </p:nvSpPr>
        <p:spPr bwMode="auto">
          <a:xfrm>
            <a:off x="457200" y="2286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Spiritually Dead To Hear The Son</a:t>
            </a:r>
          </a:p>
        </p:txBody>
      </p:sp>
      <p:sp>
        <p:nvSpPr>
          <p:cNvPr id="19461" name="Text Box 5">
            <a:extLst>
              <a:ext uri="{FF2B5EF4-FFF2-40B4-BE49-F238E27FC236}">
                <a16:creationId xmlns:a16="http://schemas.microsoft.com/office/drawing/2014/main" id="{CCE1352A-D8DA-9841-AD2F-284E226A23AE}"/>
              </a:ext>
            </a:extLst>
          </p:cNvPr>
          <p:cNvSpPr txBox="1">
            <a:spLocks noChangeArrowheads="1"/>
          </p:cNvSpPr>
          <p:nvPr/>
        </p:nvSpPr>
        <p:spPr bwMode="auto">
          <a:xfrm>
            <a:off x="190500" y="1219200"/>
            <a:ext cx="8839200" cy="5016758"/>
          </a:xfrm>
          <a:prstGeom prst="rect">
            <a:avLst/>
          </a:prstGeom>
          <a:noFill/>
          <a:ln w="9525">
            <a:noFill/>
            <a:miter lim="800000"/>
            <a:headEnd/>
            <a:tailEnd/>
          </a:ln>
          <a:effectLst/>
        </p:spPr>
        <p:txBody>
          <a:bodyPr>
            <a:spAutoFit/>
          </a:bodyPr>
          <a:lstStyle/>
          <a:p>
            <a:pPr algn="ctr" defTabSz="457200">
              <a:defRPr/>
            </a:pPr>
            <a:r>
              <a:rPr lang="en-US" sz="3200" i="1" dirty="0">
                <a:solidFill>
                  <a:schemeClr val="bg1"/>
                </a:solidFill>
                <a:effectLst>
                  <a:outerShdw blurRad="38100" dist="38100" dir="2700000" algn="tl">
                    <a:srgbClr val="000000"/>
                  </a:outerShdw>
                </a:effectLst>
                <a:latin typeface="Arial" charset="0"/>
                <a:cs typeface="+mn-cs"/>
              </a:rPr>
              <a:t>“Truly, truly, I say to you, he who hears My word, and believes Him who sent Me, has eternal life, and does not come into judgment, but has passed out of death into life. Truly, truly, I say to you, an hour is coming and now is, when </a:t>
            </a:r>
            <a:r>
              <a:rPr lang="en-US" sz="3200" i="1" u="sng" dirty="0">
                <a:solidFill>
                  <a:schemeClr val="bg1"/>
                </a:solidFill>
                <a:effectLst>
                  <a:outerShdw blurRad="38100" dist="38100" dir="2700000" algn="tl">
                    <a:srgbClr val="000000"/>
                  </a:outerShdw>
                </a:effectLst>
                <a:latin typeface="Arial" charset="0"/>
                <a:cs typeface="+mn-cs"/>
              </a:rPr>
              <a:t>the dead will hear the voice of the Son of God</a:t>
            </a:r>
            <a:r>
              <a:rPr lang="en-US" sz="3200" i="1" dirty="0">
                <a:solidFill>
                  <a:schemeClr val="bg1"/>
                </a:solidFill>
                <a:effectLst>
                  <a:outerShdw blurRad="38100" dist="38100" dir="2700000" algn="tl">
                    <a:srgbClr val="000000"/>
                  </a:outerShdw>
                </a:effectLst>
                <a:latin typeface="Arial" charset="0"/>
                <a:cs typeface="+mn-cs"/>
              </a:rPr>
              <a:t>, and those who hear will live. For just as the Father has life in Himself, even so He gave to the Son also to have life in Himself …” </a:t>
            </a:r>
            <a:br>
              <a:rPr lang="en-US" sz="3200" dirty="0">
                <a:solidFill>
                  <a:schemeClr val="bg1"/>
                </a:solidFill>
                <a:effectLst>
                  <a:outerShdw blurRad="38100" dist="38100" dir="2700000" algn="tl">
                    <a:srgbClr val="000000"/>
                  </a:outerShdw>
                </a:effectLst>
                <a:latin typeface="Arial" charset="0"/>
                <a:cs typeface="+mn-cs"/>
              </a:rPr>
            </a:br>
            <a:r>
              <a:rPr lang="en-US" sz="3200" b="1" dirty="0">
                <a:solidFill>
                  <a:srgbClr val="FF6600"/>
                </a:solidFill>
                <a:effectLst>
                  <a:outerShdw blurRad="38100" dist="38100" dir="2700000" algn="tl">
                    <a:srgbClr val="000000"/>
                  </a:outerShdw>
                </a:effectLst>
                <a:latin typeface="Arial" charset="0"/>
                <a:cs typeface="+mn-cs"/>
              </a:rPr>
              <a:t>(John 5:24-26)</a:t>
            </a:r>
            <a:r>
              <a:rPr lang="en-US" sz="3200" b="1" i="1" dirty="0">
                <a:solidFill>
                  <a:srgbClr val="FF6600"/>
                </a:solidFill>
                <a:effectLst>
                  <a:outerShdw blurRad="38100" dist="38100" dir="2700000" algn="tl">
                    <a:srgbClr val="000000"/>
                  </a:outerShdw>
                </a:effectLst>
                <a:latin typeface="Arial" charset="0"/>
                <a:cs typeface="+mn-cs"/>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E4373-F324-3178-CEA0-16EA972949CF}"/>
            </a:ext>
          </a:extLst>
        </p:cNvPr>
        <p:cNvGrpSpPr/>
        <p:nvPr/>
      </p:nvGrpSpPr>
      <p:grpSpPr>
        <a:xfrm>
          <a:off x="0" y="0"/>
          <a:ext cx="0" cy="0"/>
          <a:chOff x="0" y="0"/>
          <a:chExt cx="0" cy="0"/>
        </a:xfrm>
      </p:grpSpPr>
      <p:sp>
        <p:nvSpPr>
          <p:cNvPr id="19460" name="AutoShape 4">
            <a:extLst>
              <a:ext uri="{FF2B5EF4-FFF2-40B4-BE49-F238E27FC236}">
                <a16:creationId xmlns:a16="http://schemas.microsoft.com/office/drawing/2014/main" id="{FE23E2C9-85B1-74F4-3EFA-D4E82328EBA6}"/>
              </a:ext>
            </a:extLst>
          </p:cNvPr>
          <p:cNvSpPr>
            <a:spLocks noChangeArrowheads="1"/>
          </p:cNvSpPr>
          <p:nvPr/>
        </p:nvSpPr>
        <p:spPr bwMode="auto">
          <a:xfrm>
            <a:off x="457200" y="2286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Spiritually Dead To Hear The Son</a:t>
            </a:r>
          </a:p>
        </p:txBody>
      </p:sp>
      <p:sp>
        <p:nvSpPr>
          <p:cNvPr id="19461" name="Text Box 5">
            <a:extLst>
              <a:ext uri="{FF2B5EF4-FFF2-40B4-BE49-F238E27FC236}">
                <a16:creationId xmlns:a16="http://schemas.microsoft.com/office/drawing/2014/main" id="{A3582F58-E488-F2F0-4E40-617A7B7A2736}"/>
              </a:ext>
            </a:extLst>
          </p:cNvPr>
          <p:cNvSpPr txBox="1">
            <a:spLocks noChangeArrowheads="1"/>
          </p:cNvSpPr>
          <p:nvPr/>
        </p:nvSpPr>
        <p:spPr bwMode="auto">
          <a:xfrm>
            <a:off x="304800" y="1219200"/>
            <a:ext cx="8458200" cy="5293757"/>
          </a:xfrm>
          <a:prstGeom prst="rect">
            <a:avLst/>
          </a:prstGeom>
          <a:noFill/>
          <a:ln w="9525">
            <a:noFill/>
            <a:miter lim="800000"/>
            <a:headEnd/>
            <a:tailEnd/>
          </a:ln>
          <a:effectLst/>
        </p:spPr>
        <p:txBody>
          <a:bodyPr wrap="square">
            <a:spAutoFit/>
          </a:bodyPr>
          <a:lstStyle/>
          <a:p>
            <a:pPr defTabSz="457200">
              <a:defRPr/>
            </a:pPr>
            <a:r>
              <a:rPr lang="en-US" sz="2600" dirty="0">
                <a:solidFill>
                  <a:schemeClr val="bg1"/>
                </a:solidFill>
                <a:effectLst>
                  <a:outerShdw blurRad="38100" dist="38100" dir="2700000" algn="tl">
                    <a:srgbClr val="000000"/>
                  </a:outerShdw>
                </a:effectLst>
                <a:latin typeface="Arial" charset="0"/>
                <a:cs typeface="+mn-cs"/>
              </a:rPr>
              <a:t>A. </a:t>
            </a:r>
            <a:r>
              <a:rPr lang="en-US" sz="2600" u="sng" dirty="0">
                <a:solidFill>
                  <a:schemeClr val="bg1"/>
                </a:solidFill>
                <a:effectLst>
                  <a:outerShdw blurRad="38100" dist="38100" dir="2700000" algn="tl">
                    <a:srgbClr val="000000"/>
                  </a:outerShdw>
                </a:effectLst>
                <a:latin typeface="Arial" charset="0"/>
                <a:cs typeface="+mn-cs"/>
              </a:rPr>
              <a:t>The Dead</a:t>
            </a:r>
            <a:r>
              <a:rPr lang="en-US" sz="2600" dirty="0">
                <a:solidFill>
                  <a:schemeClr val="bg1"/>
                </a:solidFill>
                <a:effectLst>
                  <a:outerShdw blurRad="38100" dist="38100" dir="2700000" algn="tl">
                    <a:srgbClr val="000000"/>
                  </a:outerShdw>
                </a:effectLst>
                <a:latin typeface="Arial" charset="0"/>
                <a:cs typeface="+mn-cs"/>
              </a:rPr>
              <a:t> - (in sin, </a:t>
            </a:r>
            <a:r>
              <a:rPr lang="en-US" sz="2600" dirty="0">
                <a:solidFill>
                  <a:srgbClr val="FFFF99"/>
                </a:solidFill>
                <a:effectLst>
                  <a:outerShdw blurRad="38100" dist="38100" dir="2700000" algn="tl">
                    <a:srgbClr val="000000"/>
                  </a:outerShdw>
                </a:effectLst>
                <a:latin typeface="Arial" charset="0"/>
                <a:cs typeface="+mn-cs"/>
              </a:rPr>
              <a:t>Ephesians 2:1-2</a:t>
            </a:r>
            <a:r>
              <a:rPr lang="en-US" sz="2600" dirty="0">
                <a:solidFill>
                  <a:schemeClr val="bg1"/>
                </a:solidFill>
                <a:effectLst>
                  <a:outerShdw blurRad="38100" dist="38100" dir="2700000" algn="tl">
                    <a:srgbClr val="000000"/>
                  </a:outerShdw>
                </a:effectLst>
                <a:latin typeface="Arial" charset="0"/>
                <a:cs typeface="+mn-cs"/>
              </a:rPr>
              <a:t>)</a:t>
            </a:r>
          </a:p>
          <a:p>
            <a:pPr lvl="1" defTabSz="457200">
              <a:buFontTx/>
              <a:buChar char="•"/>
              <a:defRPr/>
            </a:pPr>
            <a:r>
              <a:rPr lang="en-US" sz="2600" dirty="0">
                <a:solidFill>
                  <a:schemeClr val="bg1"/>
                </a:solidFill>
                <a:effectLst>
                  <a:outerShdw blurRad="38100" dist="38100" dir="2700000" algn="tl">
                    <a:srgbClr val="000000"/>
                  </a:outerShdw>
                </a:effectLst>
                <a:latin typeface="Arial" charset="0"/>
                <a:cs typeface="+mn-cs"/>
              </a:rPr>
              <a:t> Being convinced He is the Son of God – need to hear!</a:t>
            </a:r>
          </a:p>
          <a:p>
            <a:pPr lvl="1" algn="ctr" defTabSz="457200">
              <a:defRPr/>
            </a:pPr>
            <a:r>
              <a:rPr lang="en-US" sz="2600" i="1" dirty="0">
                <a:solidFill>
                  <a:schemeClr val="bg1"/>
                </a:solidFill>
                <a:effectLst>
                  <a:outerShdw blurRad="38100" dist="38100" dir="2700000" algn="tl">
                    <a:srgbClr val="000000"/>
                  </a:outerShdw>
                </a:effectLst>
                <a:latin typeface="Arial" charset="0"/>
                <a:cs typeface="+mn-cs"/>
              </a:rPr>
              <a:t>“… ‘This is my beloved Son, with whom I am well pleased;</a:t>
            </a:r>
            <a:r>
              <a:rPr lang="en-US" sz="2600" b="1" i="1" dirty="0">
                <a:solidFill>
                  <a:schemeClr val="bg1"/>
                </a:solidFill>
                <a:effectLst>
                  <a:outerShdw blurRad="38100" dist="38100" dir="2700000" algn="tl">
                    <a:srgbClr val="000000"/>
                  </a:outerShdw>
                </a:effectLst>
                <a:latin typeface="Arial" charset="0"/>
                <a:cs typeface="+mn-cs"/>
              </a:rPr>
              <a:t> listen to Him.’”</a:t>
            </a:r>
            <a:r>
              <a:rPr lang="en-US" sz="2600" i="1" dirty="0">
                <a:effectLst>
                  <a:outerShdw blurRad="38100" dist="38100" dir="2700000" algn="tl">
                    <a:srgbClr val="FFFFFF"/>
                  </a:outerShdw>
                </a:effectLst>
                <a:latin typeface="Arial" charset="0"/>
                <a:cs typeface="+mn-cs"/>
              </a:rPr>
              <a:t> </a:t>
            </a:r>
            <a:r>
              <a:rPr lang="en-US" sz="2600" b="1" dirty="0">
                <a:solidFill>
                  <a:srgbClr val="FF6600"/>
                </a:solidFill>
                <a:effectLst>
                  <a:outerShdw blurRad="38100" dist="38100" dir="2700000" algn="tl">
                    <a:srgbClr val="000000">
                      <a:alpha val="43137"/>
                    </a:srgbClr>
                  </a:outerShdw>
                </a:effectLst>
                <a:latin typeface="Arial" charset="0"/>
                <a:cs typeface="+mn-cs"/>
              </a:rPr>
              <a:t>(Matthew 17:5b) </a:t>
            </a:r>
          </a:p>
          <a:p>
            <a:pPr defTabSz="457200">
              <a:defRPr/>
            </a:pPr>
            <a:r>
              <a:rPr lang="en-US" sz="2600" dirty="0">
                <a:solidFill>
                  <a:schemeClr val="bg1"/>
                </a:solidFill>
                <a:effectLst>
                  <a:outerShdw blurRad="38100" dist="38100" dir="2700000" algn="tl">
                    <a:srgbClr val="000000"/>
                  </a:outerShdw>
                </a:effectLst>
                <a:latin typeface="Arial" charset="0"/>
                <a:cs typeface="+mn-cs"/>
              </a:rPr>
              <a:t>B. </a:t>
            </a:r>
            <a:r>
              <a:rPr lang="en-US" sz="2600" u="sng" dirty="0">
                <a:solidFill>
                  <a:schemeClr val="bg1"/>
                </a:solidFill>
                <a:effectLst>
                  <a:outerShdw blurRad="38100" dist="38100" dir="2700000" algn="tl">
                    <a:srgbClr val="000000"/>
                  </a:outerShdw>
                </a:effectLst>
                <a:latin typeface="Arial" charset="0"/>
                <a:cs typeface="+mn-cs"/>
              </a:rPr>
              <a:t>How Do The Dead Hear</a:t>
            </a:r>
            <a:r>
              <a:rPr lang="en-US" sz="2600" dirty="0">
                <a:solidFill>
                  <a:schemeClr val="bg1"/>
                </a:solidFill>
                <a:effectLst>
                  <a:outerShdw blurRad="38100" dist="38100" dir="2700000" algn="tl">
                    <a:srgbClr val="000000"/>
                  </a:outerShdw>
                </a:effectLst>
                <a:latin typeface="Arial" charset="0"/>
                <a:cs typeface="+mn-cs"/>
              </a:rPr>
              <a:t>?</a:t>
            </a:r>
          </a:p>
          <a:p>
            <a:pPr lvl="1" defTabSz="457200">
              <a:buFontTx/>
              <a:buChar char="•"/>
              <a:defRPr/>
            </a:pPr>
            <a:r>
              <a:rPr lang="en-US" sz="2600" dirty="0">
                <a:solidFill>
                  <a:schemeClr val="bg1"/>
                </a:solidFill>
                <a:effectLst>
                  <a:outerShdw blurRad="38100" dist="38100" dir="2700000" algn="tl">
                    <a:srgbClr val="000000"/>
                  </a:outerShdw>
                </a:effectLst>
                <a:latin typeface="Arial" charset="0"/>
                <a:cs typeface="+mn-cs"/>
              </a:rPr>
              <a:t> Christ speaks to us </a:t>
            </a:r>
            <a:r>
              <a:rPr lang="en-US" sz="2600" dirty="0">
                <a:solidFill>
                  <a:srgbClr val="FFFF99"/>
                </a:solidFill>
                <a:effectLst>
                  <a:outerShdw blurRad="38100" dist="38100" dir="2700000" algn="tl">
                    <a:srgbClr val="000000"/>
                  </a:outerShdw>
                </a:effectLst>
                <a:latin typeface="Arial" charset="0"/>
                <a:cs typeface="+mn-cs"/>
              </a:rPr>
              <a:t>(Hebrews 1:1-2)</a:t>
            </a:r>
          </a:p>
          <a:p>
            <a:pPr lvl="1" defTabSz="457200">
              <a:buFontTx/>
              <a:buChar char="•"/>
              <a:defRPr/>
            </a:pPr>
            <a:r>
              <a:rPr lang="en-US" sz="2600" dirty="0">
                <a:solidFill>
                  <a:schemeClr val="bg1"/>
                </a:solidFill>
                <a:effectLst>
                  <a:outerShdw blurRad="38100" dist="38100" dir="2700000" algn="tl">
                    <a:srgbClr val="000000"/>
                  </a:outerShdw>
                </a:effectLst>
                <a:latin typeface="Arial" charset="0"/>
                <a:cs typeface="+mn-cs"/>
              </a:rPr>
              <a:t> Like they heard Moses &amp; Prophets </a:t>
            </a:r>
            <a:r>
              <a:rPr lang="en-US" sz="2600" dirty="0">
                <a:solidFill>
                  <a:srgbClr val="FFFF99"/>
                </a:solidFill>
                <a:effectLst>
                  <a:outerShdw blurRad="38100" dist="38100" dir="2700000" algn="tl">
                    <a:srgbClr val="000000"/>
                  </a:outerShdw>
                </a:effectLst>
                <a:latin typeface="Arial" charset="0"/>
                <a:cs typeface="+mn-cs"/>
              </a:rPr>
              <a:t>(Luke 16:29; 	Acts 13:27)</a:t>
            </a:r>
          </a:p>
          <a:p>
            <a:pPr lvl="1" defTabSz="457200">
              <a:buFontTx/>
              <a:buChar char="•"/>
              <a:defRPr/>
            </a:pPr>
            <a:r>
              <a:rPr lang="en-US" sz="2600" dirty="0">
                <a:solidFill>
                  <a:schemeClr val="bg1"/>
                </a:solidFill>
                <a:effectLst>
                  <a:outerShdw blurRad="38100" dist="38100" dir="2700000" algn="tl">
                    <a:srgbClr val="000000"/>
                  </a:outerShdw>
                </a:effectLst>
                <a:latin typeface="Arial" charset="0"/>
                <a:cs typeface="+mn-cs"/>
              </a:rPr>
              <a:t> Hear Apostles. </a:t>
            </a:r>
            <a:r>
              <a:rPr lang="en-US" sz="2600" dirty="0">
                <a:solidFill>
                  <a:srgbClr val="FFFF99"/>
                </a:solidFill>
                <a:effectLst>
                  <a:outerShdw blurRad="38100" dist="38100" dir="2700000" algn="tl">
                    <a:srgbClr val="000000"/>
                  </a:outerShdw>
                </a:effectLst>
                <a:latin typeface="Arial" charset="0"/>
                <a:cs typeface="+mn-cs"/>
              </a:rPr>
              <a:t>(Luke 10:16; Matthew 10:40; </a:t>
            </a:r>
            <a:br>
              <a:rPr lang="en-US" sz="2600" dirty="0">
                <a:solidFill>
                  <a:srgbClr val="FFFF99"/>
                </a:solidFill>
                <a:effectLst>
                  <a:outerShdw blurRad="38100" dist="38100" dir="2700000" algn="tl">
                    <a:srgbClr val="000000"/>
                  </a:outerShdw>
                </a:effectLst>
                <a:latin typeface="Arial" charset="0"/>
                <a:cs typeface="+mn-cs"/>
              </a:rPr>
            </a:br>
            <a:r>
              <a:rPr lang="en-US" sz="2600" dirty="0">
                <a:solidFill>
                  <a:srgbClr val="FFFF99"/>
                </a:solidFill>
                <a:effectLst>
                  <a:outerShdw blurRad="38100" dist="38100" dir="2700000" algn="tl">
                    <a:srgbClr val="000000"/>
                  </a:outerShdw>
                </a:effectLst>
                <a:latin typeface="Arial" charset="0"/>
                <a:cs typeface="+mn-cs"/>
              </a:rPr>
              <a:t>	John 13:20; cf. Galatians 4:14)	</a:t>
            </a:r>
          </a:p>
          <a:p>
            <a:pPr defTabSz="457200">
              <a:defRPr/>
            </a:pPr>
            <a:r>
              <a:rPr lang="en-US" sz="2600" dirty="0">
                <a:solidFill>
                  <a:schemeClr val="bg1"/>
                </a:solidFill>
                <a:effectLst>
                  <a:outerShdw blurRad="38100" dist="38100" dir="2700000" algn="tl">
                    <a:srgbClr val="000000"/>
                  </a:outerShdw>
                </a:effectLst>
                <a:latin typeface="Arial" charset="0"/>
                <a:cs typeface="+mn-cs"/>
              </a:rPr>
              <a:t>C. </a:t>
            </a:r>
            <a:r>
              <a:rPr lang="en-US" sz="2600" u="sng" dirty="0">
                <a:solidFill>
                  <a:schemeClr val="bg1"/>
                </a:solidFill>
                <a:effectLst>
                  <a:outerShdw blurRad="38100" dist="38100" dir="2700000" algn="tl">
                    <a:srgbClr val="000000"/>
                  </a:outerShdw>
                </a:effectLst>
                <a:latin typeface="Arial" charset="0"/>
                <a:cs typeface="+mn-cs"/>
              </a:rPr>
              <a:t>Shall Live</a:t>
            </a:r>
            <a:r>
              <a:rPr lang="en-US" sz="2600" dirty="0">
                <a:solidFill>
                  <a:schemeClr val="bg1"/>
                </a:solidFill>
                <a:effectLst>
                  <a:outerShdw blurRad="38100" dist="38100" dir="2700000" algn="tl">
                    <a:srgbClr val="000000"/>
                  </a:outerShdw>
                </a:effectLst>
                <a:latin typeface="Arial" charset="0"/>
                <a:cs typeface="+mn-cs"/>
              </a:rPr>
              <a:t> (have spiritual life)</a:t>
            </a:r>
            <a:endParaRPr lang="en-US" sz="2600" i="1" dirty="0">
              <a:solidFill>
                <a:schemeClr val="bg1"/>
              </a:solidFill>
              <a:effectLst>
                <a:outerShdw blurRad="38100" dist="38100" dir="2700000" algn="tl">
                  <a:srgbClr val="000000"/>
                </a:outerShdw>
              </a:effectLst>
              <a:latin typeface="Arial" charset="0"/>
              <a:cs typeface="+mn-cs"/>
            </a:endParaRPr>
          </a:p>
          <a:p>
            <a:pPr lvl="1" defTabSz="457200">
              <a:buFontTx/>
              <a:buChar char="•"/>
              <a:defRPr/>
            </a:pPr>
            <a:r>
              <a:rPr lang="en-US" sz="2600" i="1" dirty="0">
                <a:solidFill>
                  <a:schemeClr val="bg1"/>
                </a:solidFill>
                <a:effectLst>
                  <a:outerShdw blurRad="38100" dist="38100" dir="2700000" algn="tl">
                    <a:srgbClr val="000000"/>
                  </a:outerShdw>
                </a:effectLst>
                <a:latin typeface="Arial" charset="0"/>
                <a:cs typeface="+mn-cs"/>
              </a:rPr>
              <a:t> </a:t>
            </a:r>
            <a:r>
              <a:rPr lang="en-US" sz="2600" dirty="0">
                <a:solidFill>
                  <a:schemeClr val="bg1"/>
                </a:solidFill>
                <a:effectLst>
                  <a:outerShdw blurRad="38100" dist="38100" dir="2700000" algn="tl">
                    <a:srgbClr val="000000"/>
                  </a:outerShdw>
                </a:effectLst>
                <a:latin typeface="Arial" charset="0"/>
                <a:cs typeface="+mn-cs"/>
              </a:rPr>
              <a:t>By taking heed to what He says </a:t>
            </a:r>
            <a:r>
              <a:rPr lang="en-US" sz="2600" dirty="0">
                <a:solidFill>
                  <a:srgbClr val="FFFF99"/>
                </a:solidFill>
                <a:effectLst>
                  <a:outerShdw blurRad="38100" dist="38100" dir="2700000" algn="tl">
                    <a:srgbClr val="000000"/>
                  </a:outerShdw>
                </a:effectLst>
                <a:latin typeface="Arial" charset="0"/>
                <a:cs typeface="+mn-cs"/>
              </a:rPr>
              <a:t>(Hebrews 5:8-9)</a:t>
            </a:r>
            <a:endParaRPr lang="en-US" sz="2600" dirty="0">
              <a:solidFill>
                <a:schemeClr val="bg1"/>
              </a:solidFill>
              <a:effectLst>
                <a:outerShdw blurRad="38100" dist="38100" dir="2700000" algn="tl">
                  <a:srgbClr val="000000"/>
                </a:outerShdw>
              </a:effectLst>
              <a:latin typeface="Arial" charset="0"/>
              <a:cs typeface="+mn-cs"/>
            </a:endParaRPr>
          </a:p>
        </p:txBody>
      </p:sp>
    </p:spTree>
    <p:extLst>
      <p:ext uri="{BB962C8B-B14F-4D97-AF65-F5344CB8AC3E}">
        <p14:creationId xmlns:p14="http://schemas.microsoft.com/office/powerpoint/2010/main" val="2809232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461">
                                            <p:txEl>
                                              <p:pRg st="0" end="0"/>
                                            </p:txEl>
                                          </p:spTgt>
                                        </p:tgtEl>
                                        <p:attrNameLst>
                                          <p:attrName>style.visibility</p:attrName>
                                        </p:attrNameLst>
                                      </p:cBhvr>
                                      <p:to>
                                        <p:strVal val="visible"/>
                                      </p:to>
                                    </p:set>
                                    <p:animEffect transition="in" filter="fade">
                                      <p:cBhvr>
                                        <p:cTn id="7" dur="1000"/>
                                        <p:tgtEl>
                                          <p:spTgt spid="19461">
                                            <p:txEl>
                                              <p:pRg st="0" end="0"/>
                                            </p:txEl>
                                          </p:spTgt>
                                        </p:tgtEl>
                                      </p:cBhvr>
                                    </p:animEffect>
                                    <p:anim calcmode="lin" valueType="num">
                                      <p:cBhvr>
                                        <p:cTn id="8" dur="1000" fill="hold"/>
                                        <p:tgtEl>
                                          <p:spTgt spid="1946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946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461">
                                            <p:txEl>
                                              <p:pRg st="1" end="1"/>
                                            </p:txEl>
                                          </p:spTgt>
                                        </p:tgtEl>
                                        <p:attrNameLst>
                                          <p:attrName>style.visibility</p:attrName>
                                        </p:attrNameLst>
                                      </p:cBhvr>
                                      <p:to>
                                        <p:strVal val="visible"/>
                                      </p:to>
                                    </p:set>
                                    <p:animEffect transition="in" filter="fade">
                                      <p:cBhvr>
                                        <p:cTn id="14" dur="1000"/>
                                        <p:tgtEl>
                                          <p:spTgt spid="19461">
                                            <p:txEl>
                                              <p:pRg st="1" end="1"/>
                                            </p:txEl>
                                          </p:spTgt>
                                        </p:tgtEl>
                                      </p:cBhvr>
                                    </p:animEffect>
                                    <p:anim calcmode="lin" valueType="num">
                                      <p:cBhvr>
                                        <p:cTn id="15" dur="1000" fill="hold"/>
                                        <p:tgtEl>
                                          <p:spTgt spid="1946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9461">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19461">
                                            <p:txEl>
                                              <p:pRg st="2" end="2"/>
                                            </p:txEl>
                                          </p:spTgt>
                                        </p:tgtEl>
                                        <p:attrNameLst>
                                          <p:attrName>style.visibility</p:attrName>
                                        </p:attrNameLst>
                                      </p:cBhvr>
                                      <p:to>
                                        <p:strVal val="visible"/>
                                      </p:to>
                                    </p:set>
                                    <p:animEffect transition="in" filter="fade">
                                      <p:cBhvr>
                                        <p:cTn id="19" dur="1000"/>
                                        <p:tgtEl>
                                          <p:spTgt spid="19461">
                                            <p:txEl>
                                              <p:pRg st="2" end="2"/>
                                            </p:txEl>
                                          </p:spTgt>
                                        </p:tgtEl>
                                      </p:cBhvr>
                                    </p:animEffect>
                                    <p:anim calcmode="lin" valueType="num">
                                      <p:cBhvr>
                                        <p:cTn id="20" dur="1000" fill="hold"/>
                                        <p:tgtEl>
                                          <p:spTgt spid="19461">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946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9461">
                                            <p:txEl>
                                              <p:pRg st="3" end="3"/>
                                            </p:txEl>
                                          </p:spTgt>
                                        </p:tgtEl>
                                        <p:attrNameLst>
                                          <p:attrName>style.visibility</p:attrName>
                                        </p:attrNameLst>
                                      </p:cBhvr>
                                      <p:to>
                                        <p:strVal val="visible"/>
                                      </p:to>
                                    </p:set>
                                    <p:animEffect transition="in" filter="fade">
                                      <p:cBhvr>
                                        <p:cTn id="26" dur="1000"/>
                                        <p:tgtEl>
                                          <p:spTgt spid="19461">
                                            <p:txEl>
                                              <p:pRg st="3" end="3"/>
                                            </p:txEl>
                                          </p:spTgt>
                                        </p:tgtEl>
                                      </p:cBhvr>
                                    </p:animEffect>
                                    <p:anim calcmode="lin" valueType="num">
                                      <p:cBhvr>
                                        <p:cTn id="27" dur="1000" fill="hold"/>
                                        <p:tgtEl>
                                          <p:spTgt spid="19461">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946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9461">
                                            <p:txEl>
                                              <p:pRg st="4" end="4"/>
                                            </p:txEl>
                                          </p:spTgt>
                                        </p:tgtEl>
                                        <p:attrNameLst>
                                          <p:attrName>style.visibility</p:attrName>
                                        </p:attrNameLst>
                                      </p:cBhvr>
                                      <p:to>
                                        <p:strVal val="visible"/>
                                      </p:to>
                                    </p:set>
                                    <p:animEffect transition="in" filter="fade">
                                      <p:cBhvr>
                                        <p:cTn id="33" dur="1000"/>
                                        <p:tgtEl>
                                          <p:spTgt spid="19461">
                                            <p:txEl>
                                              <p:pRg st="4" end="4"/>
                                            </p:txEl>
                                          </p:spTgt>
                                        </p:tgtEl>
                                      </p:cBhvr>
                                    </p:animEffect>
                                    <p:anim calcmode="lin" valueType="num">
                                      <p:cBhvr>
                                        <p:cTn id="34" dur="1000" fill="hold"/>
                                        <p:tgtEl>
                                          <p:spTgt spid="19461">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1946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9461">
                                            <p:txEl>
                                              <p:pRg st="5" end="5"/>
                                            </p:txEl>
                                          </p:spTgt>
                                        </p:tgtEl>
                                        <p:attrNameLst>
                                          <p:attrName>style.visibility</p:attrName>
                                        </p:attrNameLst>
                                      </p:cBhvr>
                                      <p:to>
                                        <p:strVal val="visible"/>
                                      </p:to>
                                    </p:set>
                                    <p:animEffect transition="in" filter="fade">
                                      <p:cBhvr>
                                        <p:cTn id="40" dur="1000"/>
                                        <p:tgtEl>
                                          <p:spTgt spid="19461">
                                            <p:txEl>
                                              <p:pRg st="5" end="5"/>
                                            </p:txEl>
                                          </p:spTgt>
                                        </p:tgtEl>
                                      </p:cBhvr>
                                    </p:animEffect>
                                    <p:anim calcmode="lin" valueType="num">
                                      <p:cBhvr>
                                        <p:cTn id="41" dur="1000" fill="hold"/>
                                        <p:tgtEl>
                                          <p:spTgt spid="19461">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1946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9461">
                                            <p:txEl>
                                              <p:pRg st="6" end="6"/>
                                            </p:txEl>
                                          </p:spTgt>
                                        </p:tgtEl>
                                        <p:attrNameLst>
                                          <p:attrName>style.visibility</p:attrName>
                                        </p:attrNameLst>
                                      </p:cBhvr>
                                      <p:to>
                                        <p:strVal val="visible"/>
                                      </p:to>
                                    </p:set>
                                    <p:animEffect transition="in" filter="fade">
                                      <p:cBhvr>
                                        <p:cTn id="47" dur="1000"/>
                                        <p:tgtEl>
                                          <p:spTgt spid="19461">
                                            <p:txEl>
                                              <p:pRg st="6" end="6"/>
                                            </p:txEl>
                                          </p:spTgt>
                                        </p:tgtEl>
                                      </p:cBhvr>
                                    </p:animEffect>
                                    <p:anim calcmode="lin" valueType="num">
                                      <p:cBhvr>
                                        <p:cTn id="48" dur="1000" fill="hold"/>
                                        <p:tgtEl>
                                          <p:spTgt spid="19461">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1946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9461">
                                            <p:txEl>
                                              <p:pRg st="7" end="7"/>
                                            </p:txEl>
                                          </p:spTgt>
                                        </p:tgtEl>
                                        <p:attrNameLst>
                                          <p:attrName>style.visibility</p:attrName>
                                        </p:attrNameLst>
                                      </p:cBhvr>
                                      <p:to>
                                        <p:strVal val="visible"/>
                                      </p:to>
                                    </p:set>
                                    <p:animEffect transition="in" filter="fade">
                                      <p:cBhvr>
                                        <p:cTn id="54" dur="1000"/>
                                        <p:tgtEl>
                                          <p:spTgt spid="19461">
                                            <p:txEl>
                                              <p:pRg st="7" end="7"/>
                                            </p:txEl>
                                          </p:spTgt>
                                        </p:tgtEl>
                                      </p:cBhvr>
                                    </p:animEffect>
                                    <p:anim calcmode="lin" valueType="num">
                                      <p:cBhvr>
                                        <p:cTn id="55" dur="1000" fill="hold"/>
                                        <p:tgtEl>
                                          <p:spTgt spid="19461">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19461">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19461">
                                            <p:txEl>
                                              <p:pRg st="8" end="8"/>
                                            </p:txEl>
                                          </p:spTgt>
                                        </p:tgtEl>
                                        <p:attrNameLst>
                                          <p:attrName>style.visibility</p:attrName>
                                        </p:attrNameLst>
                                      </p:cBhvr>
                                      <p:to>
                                        <p:strVal val="visible"/>
                                      </p:to>
                                    </p:set>
                                    <p:animEffect transition="in" filter="fade">
                                      <p:cBhvr>
                                        <p:cTn id="61" dur="1000"/>
                                        <p:tgtEl>
                                          <p:spTgt spid="19461">
                                            <p:txEl>
                                              <p:pRg st="8" end="8"/>
                                            </p:txEl>
                                          </p:spTgt>
                                        </p:tgtEl>
                                      </p:cBhvr>
                                    </p:animEffect>
                                    <p:anim calcmode="lin" valueType="num">
                                      <p:cBhvr>
                                        <p:cTn id="62" dur="1000" fill="hold"/>
                                        <p:tgtEl>
                                          <p:spTgt spid="19461">
                                            <p:txEl>
                                              <p:pRg st="8" end="8"/>
                                            </p:txEl>
                                          </p:spTgt>
                                        </p:tgtEl>
                                        <p:attrNameLst>
                                          <p:attrName>ppt_x</p:attrName>
                                        </p:attrNameLst>
                                      </p:cBhvr>
                                      <p:tavLst>
                                        <p:tav tm="0">
                                          <p:val>
                                            <p:strVal val="#ppt_x"/>
                                          </p:val>
                                        </p:tav>
                                        <p:tav tm="100000">
                                          <p:val>
                                            <p:strVal val="#ppt_x"/>
                                          </p:val>
                                        </p:tav>
                                      </p:tavLst>
                                    </p:anim>
                                    <p:anim calcmode="lin" valueType="num">
                                      <p:cBhvr>
                                        <p:cTn id="63" dur="1000" fill="hold"/>
                                        <p:tgtEl>
                                          <p:spTgt spid="19461">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a:extLst>
              <a:ext uri="{FF2B5EF4-FFF2-40B4-BE49-F238E27FC236}">
                <a16:creationId xmlns:a16="http://schemas.microsoft.com/office/drawing/2014/main" id="{B915F517-18E2-E8BA-8559-6D9ED0C18163}"/>
              </a:ext>
            </a:extLst>
          </p:cNvPr>
          <p:cNvSpPr txBox="1">
            <a:spLocks noChangeArrowheads="1"/>
          </p:cNvSpPr>
          <p:nvPr/>
        </p:nvSpPr>
        <p:spPr bwMode="auto">
          <a:xfrm>
            <a:off x="902565" y="381000"/>
            <a:ext cx="7338869" cy="1107996"/>
          </a:xfrm>
          <a:prstGeom prst="rect">
            <a:avLst/>
          </a:prstGeom>
          <a:noFill/>
          <a:ln w="9525">
            <a:noFill/>
            <a:miter lim="800000"/>
            <a:headEnd/>
            <a:tailEnd/>
          </a:ln>
          <a:effectLst/>
        </p:spPr>
        <p:txBody>
          <a:bodyPr wrap="none">
            <a:spAutoFit/>
          </a:bodyPr>
          <a:lstStyle/>
          <a:p>
            <a:pPr>
              <a:defRPr/>
            </a:pPr>
            <a:r>
              <a:rPr lang="en-US" sz="6600" dirty="0">
                <a:solidFill>
                  <a:schemeClr val="bg1"/>
                </a:solidFill>
                <a:effectLst>
                  <a:outerShdw blurRad="38100" dist="38100" dir="2700000" algn="tl">
                    <a:srgbClr val="000000"/>
                  </a:outerShdw>
                </a:effectLst>
                <a:latin typeface="+mj-lt"/>
                <a:cs typeface="+mn-cs"/>
              </a:rPr>
              <a:t>An Hour Is Coming</a:t>
            </a:r>
          </a:p>
        </p:txBody>
      </p:sp>
      <p:sp>
        <p:nvSpPr>
          <p:cNvPr id="10244" name="AutoShape 4">
            <a:extLst>
              <a:ext uri="{FF2B5EF4-FFF2-40B4-BE49-F238E27FC236}">
                <a16:creationId xmlns:a16="http://schemas.microsoft.com/office/drawing/2014/main" id="{77FBCC6D-F246-7CA4-9207-20BEFB3CB653}"/>
              </a:ext>
            </a:extLst>
          </p:cNvPr>
          <p:cNvSpPr>
            <a:spLocks noChangeArrowheads="1"/>
          </p:cNvSpPr>
          <p:nvPr/>
        </p:nvSpPr>
        <p:spPr bwMode="auto">
          <a:xfrm>
            <a:off x="457200" y="19050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Jesus Manifested As The Son of God</a:t>
            </a:r>
          </a:p>
        </p:txBody>
      </p:sp>
      <p:sp>
        <p:nvSpPr>
          <p:cNvPr id="10245" name="AutoShape 5">
            <a:extLst>
              <a:ext uri="{FF2B5EF4-FFF2-40B4-BE49-F238E27FC236}">
                <a16:creationId xmlns:a16="http://schemas.microsoft.com/office/drawing/2014/main" id="{C957FDBF-E1E8-425A-D2A0-A93EF406DEA3}"/>
              </a:ext>
            </a:extLst>
          </p:cNvPr>
          <p:cNvSpPr>
            <a:spLocks noChangeArrowheads="1"/>
          </p:cNvSpPr>
          <p:nvPr/>
        </p:nvSpPr>
        <p:spPr bwMode="auto">
          <a:xfrm>
            <a:off x="457200" y="283845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Spiritually Dead To Hear </a:t>
            </a:r>
            <a:r>
              <a:rPr lang="en-US" sz="2800" b="1" dirty="0">
                <a:solidFill>
                  <a:srgbClr val="FFFF00"/>
                </a:solidFill>
                <a:effectLst>
                  <a:outerShdw blurRad="38100" dist="38100" dir="2700000" algn="tl">
                    <a:srgbClr val="000000"/>
                  </a:outerShdw>
                </a:effectLst>
                <a:latin typeface="Arial" charset="0"/>
              </a:rPr>
              <a:t>The </a:t>
            </a:r>
            <a:r>
              <a:rPr lang="en-US" sz="2800" b="1" dirty="0">
                <a:solidFill>
                  <a:srgbClr val="FFFF00"/>
                </a:solidFill>
                <a:effectLst>
                  <a:outerShdw blurRad="38100" dist="38100" dir="2700000" algn="tl">
                    <a:srgbClr val="000000"/>
                  </a:outerShdw>
                </a:effectLst>
                <a:latin typeface="Arial" charset="0"/>
                <a:cs typeface="+mn-cs"/>
              </a:rPr>
              <a:t>Son</a:t>
            </a:r>
          </a:p>
        </p:txBody>
      </p:sp>
      <p:sp>
        <p:nvSpPr>
          <p:cNvPr id="10246" name="AutoShape 6">
            <a:extLst>
              <a:ext uri="{FF2B5EF4-FFF2-40B4-BE49-F238E27FC236}">
                <a16:creationId xmlns:a16="http://schemas.microsoft.com/office/drawing/2014/main" id="{B6C3A938-0584-A550-DE2D-A8EF5D3F5CB2}"/>
              </a:ext>
            </a:extLst>
          </p:cNvPr>
          <p:cNvSpPr>
            <a:spLocks noChangeArrowheads="1"/>
          </p:cNvSpPr>
          <p:nvPr/>
        </p:nvSpPr>
        <p:spPr bwMode="auto">
          <a:xfrm>
            <a:off x="457200" y="37719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Worship God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AutoShape 4">
            <a:extLst>
              <a:ext uri="{FF2B5EF4-FFF2-40B4-BE49-F238E27FC236}">
                <a16:creationId xmlns:a16="http://schemas.microsoft.com/office/drawing/2014/main" id="{AD80CF0A-D595-F97F-1D53-4F5B267E10E4}"/>
              </a:ext>
            </a:extLst>
          </p:cNvPr>
          <p:cNvSpPr>
            <a:spLocks noChangeArrowheads="1"/>
          </p:cNvSpPr>
          <p:nvPr/>
        </p:nvSpPr>
        <p:spPr bwMode="auto">
          <a:xfrm>
            <a:off x="381000" y="3048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Worship God</a:t>
            </a:r>
          </a:p>
        </p:txBody>
      </p:sp>
      <p:sp>
        <p:nvSpPr>
          <p:cNvPr id="20485" name="Text Box 5">
            <a:extLst>
              <a:ext uri="{FF2B5EF4-FFF2-40B4-BE49-F238E27FC236}">
                <a16:creationId xmlns:a16="http://schemas.microsoft.com/office/drawing/2014/main" id="{DC166FEF-57E5-49C3-E92A-633C1AB801F3}"/>
              </a:ext>
            </a:extLst>
          </p:cNvPr>
          <p:cNvSpPr txBox="1">
            <a:spLocks noChangeArrowheads="1"/>
          </p:cNvSpPr>
          <p:nvPr/>
        </p:nvSpPr>
        <p:spPr bwMode="auto">
          <a:xfrm>
            <a:off x="723900" y="1828800"/>
            <a:ext cx="7620000" cy="3539430"/>
          </a:xfrm>
          <a:prstGeom prst="rect">
            <a:avLst/>
          </a:prstGeom>
          <a:noFill/>
          <a:ln w="9525">
            <a:noFill/>
            <a:miter lim="800000"/>
            <a:headEnd/>
            <a:tailEnd/>
          </a:ln>
          <a:effectLst/>
        </p:spPr>
        <p:txBody>
          <a:bodyPr wrap="square">
            <a:spAutoFit/>
          </a:bodyPr>
          <a:lstStyle/>
          <a:p>
            <a:pPr algn="ctr" defTabSz="457200">
              <a:defRPr/>
            </a:pPr>
            <a:r>
              <a:rPr lang="en-US" sz="3200" i="1" dirty="0">
                <a:solidFill>
                  <a:schemeClr val="bg1"/>
                </a:solidFill>
                <a:effectLst>
                  <a:outerShdw blurRad="38100" dist="38100" dir="2700000" algn="tl">
                    <a:srgbClr val="000000"/>
                  </a:outerShdw>
                </a:effectLst>
                <a:latin typeface="Arial" charset="0"/>
                <a:cs typeface="+mn-cs"/>
              </a:rPr>
              <a:t>“But </a:t>
            </a:r>
            <a:r>
              <a:rPr lang="en-US" sz="3200" i="1" u="sng" dirty="0">
                <a:solidFill>
                  <a:schemeClr val="bg1"/>
                </a:solidFill>
                <a:effectLst>
                  <a:outerShdw blurRad="38100" dist="38100" dir="2700000" algn="tl">
                    <a:srgbClr val="000000"/>
                  </a:outerShdw>
                </a:effectLst>
                <a:latin typeface="Arial" charset="0"/>
                <a:cs typeface="+mn-cs"/>
              </a:rPr>
              <a:t>an hour is coming</a:t>
            </a:r>
            <a:r>
              <a:rPr lang="en-US" sz="3200" i="1" dirty="0">
                <a:solidFill>
                  <a:schemeClr val="bg1"/>
                </a:solidFill>
                <a:effectLst>
                  <a:outerShdw blurRad="38100" dist="38100" dir="2700000" algn="tl">
                    <a:srgbClr val="000000"/>
                  </a:outerShdw>
                </a:effectLst>
                <a:latin typeface="Arial" charset="0"/>
                <a:cs typeface="+mn-cs"/>
              </a:rPr>
              <a:t>, </a:t>
            </a:r>
            <a:r>
              <a:rPr lang="en-US" sz="3200" i="1" u="sng" dirty="0">
                <a:solidFill>
                  <a:schemeClr val="bg1"/>
                </a:solidFill>
                <a:effectLst>
                  <a:outerShdw blurRad="38100" dist="38100" dir="2700000" algn="tl">
                    <a:srgbClr val="000000"/>
                  </a:outerShdw>
                </a:effectLst>
                <a:latin typeface="Arial" charset="0"/>
                <a:cs typeface="+mn-cs"/>
              </a:rPr>
              <a:t>and now is</a:t>
            </a:r>
            <a:r>
              <a:rPr lang="en-US" sz="3200" i="1" dirty="0">
                <a:solidFill>
                  <a:schemeClr val="bg1"/>
                </a:solidFill>
                <a:effectLst>
                  <a:outerShdw blurRad="38100" dist="38100" dir="2700000" algn="tl">
                    <a:srgbClr val="000000"/>
                  </a:outerShdw>
                </a:effectLst>
                <a:latin typeface="Arial" charset="0"/>
                <a:cs typeface="+mn-cs"/>
              </a:rPr>
              <a:t>, when the true worshipers will worship the Father in spirit and truth; for such people the Father seeks to be His worshipers. God is spirit, and those who worship Him must worship in spirit and truth.” </a:t>
            </a:r>
            <a:br>
              <a:rPr lang="en-US" sz="3200" i="1" dirty="0">
                <a:solidFill>
                  <a:schemeClr val="bg1"/>
                </a:solidFill>
                <a:effectLst>
                  <a:outerShdw blurRad="38100" dist="38100" dir="2700000" algn="tl">
                    <a:srgbClr val="000000"/>
                  </a:outerShdw>
                </a:effectLst>
                <a:latin typeface="Arial" charset="0"/>
                <a:cs typeface="+mn-cs"/>
              </a:rPr>
            </a:br>
            <a:r>
              <a:rPr lang="en-US" sz="3200" b="1" dirty="0">
                <a:solidFill>
                  <a:srgbClr val="FF6600"/>
                </a:solidFill>
                <a:effectLst>
                  <a:outerShdw blurRad="38100" dist="38100" dir="2700000" algn="tl">
                    <a:srgbClr val="000000"/>
                  </a:outerShdw>
                </a:effectLst>
                <a:latin typeface="Arial" charset="0"/>
                <a:cs typeface="+mn-cs"/>
              </a:rPr>
              <a:t>(John 4:23-24)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E0019-192A-606E-F86B-7C751D7598C3}"/>
            </a:ext>
          </a:extLst>
        </p:cNvPr>
        <p:cNvGrpSpPr/>
        <p:nvPr/>
      </p:nvGrpSpPr>
      <p:grpSpPr>
        <a:xfrm>
          <a:off x="0" y="0"/>
          <a:ext cx="0" cy="0"/>
          <a:chOff x="0" y="0"/>
          <a:chExt cx="0" cy="0"/>
        </a:xfrm>
      </p:grpSpPr>
      <p:sp>
        <p:nvSpPr>
          <p:cNvPr id="20484" name="AutoShape 4">
            <a:extLst>
              <a:ext uri="{FF2B5EF4-FFF2-40B4-BE49-F238E27FC236}">
                <a16:creationId xmlns:a16="http://schemas.microsoft.com/office/drawing/2014/main" id="{2CE24C91-D68E-2A0B-CBF2-A1FE4A418D8A}"/>
              </a:ext>
            </a:extLst>
          </p:cNvPr>
          <p:cNvSpPr>
            <a:spLocks noChangeArrowheads="1"/>
          </p:cNvSpPr>
          <p:nvPr/>
        </p:nvSpPr>
        <p:spPr bwMode="auto">
          <a:xfrm>
            <a:off x="381000" y="3048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Worship God</a:t>
            </a:r>
          </a:p>
        </p:txBody>
      </p:sp>
      <p:sp>
        <p:nvSpPr>
          <p:cNvPr id="20485" name="Text Box 5">
            <a:extLst>
              <a:ext uri="{FF2B5EF4-FFF2-40B4-BE49-F238E27FC236}">
                <a16:creationId xmlns:a16="http://schemas.microsoft.com/office/drawing/2014/main" id="{AB19D4C0-F833-397F-4E4A-50F2BF4A382E}"/>
              </a:ext>
            </a:extLst>
          </p:cNvPr>
          <p:cNvSpPr txBox="1">
            <a:spLocks noChangeArrowheads="1"/>
          </p:cNvSpPr>
          <p:nvPr/>
        </p:nvSpPr>
        <p:spPr bwMode="auto">
          <a:xfrm>
            <a:off x="1085850" y="1371600"/>
            <a:ext cx="6972300" cy="4524315"/>
          </a:xfrm>
          <a:prstGeom prst="rect">
            <a:avLst/>
          </a:prstGeom>
          <a:noFill/>
          <a:ln w="9525">
            <a:noFill/>
            <a:miter lim="800000"/>
            <a:headEnd/>
            <a:tailEnd/>
          </a:ln>
          <a:effectLst/>
        </p:spPr>
        <p:txBody>
          <a:bodyPr wrap="square">
            <a:spAutoFit/>
          </a:bodyPr>
          <a:lstStyle/>
          <a:p>
            <a:pPr defTabSz="457200">
              <a:defRPr/>
            </a:pPr>
            <a:r>
              <a:rPr lang="en-US" sz="3200" dirty="0">
                <a:solidFill>
                  <a:schemeClr val="bg1"/>
                </a:solidFill>
                <a:effectLst>
                  <a:outerShdw blurRad="38100" dist="38100" dir="2700000" algn="tl">
                    <a:srgbClr val="000000"/>
                  </a:outerShdw>
                </a:effectLst>
                <a:latin typeface="Arial" charset="0"/>
                <a:cs typeface="+mn-cs"/>
              </a:rPr>
              <a:t>A. </a:t>
            </a:r>
            <a:r>
              <a:rPr lang="en-US" sz="3200" u="sng" dirty="0">
                <a:solidFill>
                  <a:schemeClr val="bg1"/>
                </a:solidFill>
                <a:effectLst>
                  <a:outerShdw blurRad="38100" dist="38100" dir="2700000" algn="tl">
                    <a:srgbClr val="000000"/>
                  </a:outerShdw>
                </a:effectLst>
                <a:latin typeface="Arial" charset="0"/>
                <a:cs typeface="+mn-cs"/>
              </a:rPr>
              <a:t>True Worshippers – Not all are!</a:t>
            </a:r>
            <a:r>
              <a:rPr lang="en-US" sz="3200" dirty="0">
                <a:solidFill>
                  <a:schemeClr val="bg1"/>
                </a:solidFill>
                <a:effectLst>
                  <a:outerShdw blurRad="38100" dist="38100" dir="2700000" algn="tl">
                    <a:srgbClr val="000000"/>
                  </a:outerShdw>
                </a:effectLst>
                <a:latin typeface="Arial" charset="0"/>
                <a:cs typeface="+mn-cs"/>
              </a:rPr>
              <a:t> </a:t>
            </a:r>
            <a:br>
              <a:rPr lang="en-US" sz="3200" dirty="0">
                <a:solidFill>
                  <a:schemeClr val="bg1"/>
                </a:solidFill>
                <a:effectLst>
                  <a:outerShdw blurRad="38100" dist="38100" dir="2700000" algn="tl">
                    <a:srgbClr val="000000"/>
                  </a:outerShdw>
                </a:effectLst>
                <a:latin typeface="Arial" charset="0"/>
                <a:cs typeface="+mn-cs"/>
              </a:rPr>
            </a:br>
            <a:r>
              <a:rPr lang="en-US" sz="3200" dirty="0">
                <a:solidFill>
                  <a:schemeClr val="bg1"/>
                </a:solidFill>
                <a:effectLst>
                  <a:outerShdw blurRad="38100" dist="38100" dir="2700000" algn="tl">
                    <a:srgbClr val="000000"/>
                  </a:outerShdw>
                </a:effectLst>
                <a:latin typeface="Arial" charset="0"/>
                <a:cs typeface="+mn-cs"/>
              </a:rPr>
              <a:t>	</a:t>
            </a:r>
            <a:r>
              <a:rPr lang="en-US" sz="3200" dirty="0">
                <a:solidFill>
                  <a:srgbClr val="FFFF99"/>
                </a:solidFill>
                <a:effectLst>
                  <a:outerShdw blurRad="38100" dist="38100" dir="2700000" algn="tl">
                    <a:srgbClr val="000000">
                      <a:alpha val="43137"/>
                    </a:srgbClr>
                  </a:outerShdw>
                </a:effectLst>
                <a:latin typeface="Arial" charset="0"/>
                <a:cs typeface="+mn-cs"/>
              </a:rPr>
              <a:t>Leviticus 10:1-2; 1 Samuel 15</a:t>
            </a:r>
          </a:p>
          <a:p>
            <a:pPr defTabSz="457200">
              <a:defRPr/>
            </a:pPr>
            <a:endParaRPr lang="en-US" sz="3200" dirty="0">
              <a:solidFill>
                <a:srgbClr val="FFFF99"/>
              </a:solidFill>
              <a:effectLst>
                <a:outerShdw blurRad="38100" dist="38100" dir="2700000" algn="tl">
                  <a:srgbClr val="000000">
                    <a:alpha val="43137"/>
                  </a:srgbClr>
                </a:outerShdw>
              </a:effectLst>
              <a:latin typeface="Arial" charset="0"/>
              <a:cs typeface="+mn-cs"/>
            </a:endParaRPr>
          </a:p>
          <a:p>
            <a:pPr defTabSz="457200">
              <a:defRPr/>
            </a:pPr>
            <a:r>
              <a:rPr lang="en-US" sz="3200" dirty="0">
                <a:solidFill>
                  <a:schemeClr val="bg1"/>
                </a:solidFill>
                <a:effectLst>
                  <a:outerShdw blurRad="38100" dist="38100" dir="2700000" algn="tl">
                    <a:srgbClr val="000000"/>
                  </a:outerShdw>
                </a:effectLst>
                <a:latin typeface="Arial" charset="0"/>
                <a:cs typeface="+mn-cs"/>
              </a:rPr>
              <a:t>B. </a:t>
            </a:r>
            <a:r>
              <a:rPr lang="en-US" sz="3200" u="sng" dirty="0">
                <a:solidFill>
                  <a:schemeClr val="bg1"/>
                </a:solidFill>
                <a:effectLst>
                  <a:outerShdw blurRad="38100" dist="38100" dir="2700000" algn="tl">
                    <a:srgbClr val="000000"/>
                  </a:outerShdw>
                </a:effectLst>
                <a:latin typeface="Arial" charset="0"/>
                <a:cs typeface="+mn-cs"/>
              </a:rPr>
              <a:t>Place Does Not Matter</a:t>
            </a:r>
            <a:endParaRPr lang="en-US" sz="3200" dirty="0">
              <a:solidFill>
                <a:schemeClr val="bg1"/>
              </a:solidFill>
              <a:effectLst>
                <a:outerShdw blurRad="38100" dist="38100" dir="2700000" algn="tl">
                  <a:srgbClr val="000000"/>
                </a:outerShdw>
              </a:effectLst>
              <a:latin typeface="Arial" charset="0"/>
              <a:cs typeface="+mn-cs"/>
            </a:endParaRPr>
          </a:p>
          <a:p>
            <a:pPr defTabSz="457200">
              <a:defRPr/>
            </a:pPr>
            <a:r>
              <a:rPr lang="en-US" sz="3200" dirty="0">
                <a:solidFill>
                  <a:srgbClr val="FFFF99"/>
                </a:solidFill>
                <a:effectLst>
                  <a:outerShdw blurRad="38100" dist="38100" dir="2700000" algn="tl">
                    <a:srgbClr val="000000"/>
                  </a:outerShdw>
                </a:effectLst>
                <a:latin typeface="Arial" charset="0"/>
                <a:cs typeface="+mn-cs"/>
              </a:rPr>
              <a:t>	John 4:20-21</a:t>
            </a:r>
          </a:p>
          <a:p>
            <a:pPr defTabSz="457200">
              <a:defRPr/>
            </a:pPr>
            <a:endParaRPr lang="en-US" sz="3200" dirty="0">
              <a:solidFill>
                <a:srgbClr val="FFFF99"/>
              </a:solidFill>
              <a:effectLst>
                <a:outerShdw blurRad="38100" dist="38100" dir="2700000" algn="tl">
                  <a:srgbClr val="000000"/>
                </a:outerShdw>
              </a:effectLst>
              <a:latin typeface="Arial" charset="0"/>
              <a:cs typeface="+mn-cs"/>
            </a:endParaRPr>
          </a:p>
          <a:p>
            <a:pPr defTabSz="457200">
              <a:defRPr/>
            </a:pPr>
            <a:r>
              <a:rPr lang="en-US" sz="3200" dirty="0">
                <a:solidFill>
                  <a:schemeClr val="bg1"/>
                </a:solidFill>
                <a:effectLst>
                  <a:outerShdw blurRad="38100" dist="38100" dir="2700000" algn="tl">
                    <a:srgbClr val="000000"/>
                  </a:outerShdw>
                </a:effectLst>
                <a:latin typeface="Arial" charset="0"/>
                <a:cs typeface="+mn-cs"/>
              </a:rPr>
              <a:t>C. </a:t>
            </a:r>
            <a:r>
              <a:rPr lang="en-US" sz="3200" u="sng" dirty="0">
                <a:solidFill>
                  <a:schemeClr val="bg1"/>
                </a:solidFill>
                <a:effectLst>
                  <a:outerShdw blurRad="38100" dist="38100" dir="2700000" algn="tl">
                    <a:srgbClr val="000000"/>
                  </a:outerShdw>
                </a:effectLst>
                <a:latin typeface="Arial" charset="0"/>
                <a:cs typeface="+mn-cs"/>
              </a:rPr>
              <a:t>To Be In Spirit And In Truth</a:t>
            </a:r>
            <a:endParaRPr lang="en-US" sz="3200" dirty="0">
              <a:solidFill>
                <a:schemeClr val="bg1"/>
              </a:solidFill>
              <a:effectLst>
                <a:outerShdw blurRad="38100" dist="38100" dir="2700000" algn="tl">
                  <a:srgbClr val="000000"/>
                </a:outerShdw>
              </a:effectLst>
              <a:latin typeface="Arial" charset="0"/>
              <a:cs typeface="+mn-cs"/>
            </a:endParaRPr>
          </a:p>
          <a:p>
            <a:pPr lvl="1" defTabSz="457200">
              <a:buFontTx/>
              <a:buChar char="•"/>
              <a:defRPr/>
            </a:pPr>
            <a:r>
              <a:rPr lang="en-US" sz="3200" dirty="0">
                <a:solidFill>
                  <a:schemeClr val="bg1"/>
                </a:solidFill>
                <a:effectLst>
                  <a:outerShdw blurRad="38100" dist="38100" dir="2700000" algn="tl">
                    <a:srgbClr val="000000"/>
                  </a:outerShdw>
                </a:effectLst>
                <a:latin typeface="Arial" charset="0"/>
                <a:cs typeface="+mn-cs"/>
              </a:rPr>
              <a:t> In Spirit </a:t>
            </a:r>
            <a:r>
              <a:rPr lang="en-US" sz="3200" dirty="0">
                <a:solidFill>
                  <a:srgbClr val="FFFF99"/>
                </a:solidFill>
                <a:effectLst>
                  <a:outerShdw blurRad="38100" dist="38100" dir="2700000" algn="tl">
                    <a:srgbClr val="000000"/>
                  </a:outerShdw>
                </a:effectLst>
                <a:latin typeface="Arial" charset="0"/>
                <a:cs typeface="+mn-cs"/>
              </a:rPr>
              <a:t>Ephesians 5:18-19</a:t>
            </a:r>
          </a:p>
          <a:p>
            <a:pPr lvl="1" defTabSz="457200">
              <a:buFontTx/>
              <a:buChar char="•"/>
              <a:defRPr/>
            </a:pPr>
            <a:r>
              <a:rPr lang="en-US" sz="3200" i="1" dirty="0">
                <a:solidFill>
                  <a:schemeClr val="bg1"/>
                </a:solidFill>
                <a:effectLst>
                  <a:outerShdw blurRad="38100" dist="38100" dir="2700000" algn="tl">
                    <a:srgbClr val="000000"/>
                  </a:outerShdw>
                </a:effectLst>
                <a:latin typeface="Arial" charset="0"/>
                <a:cs typeface="+mn-cs"/>
              </a:rPr>
              <a:t> </a:t>
            </a:r>
            <a:r>
              <a:rPr lang="en-US" sz="3200" dirty="0">
                <a:solidFill>
                  <a:schemeClr val="bg1"/>
                </a:solidFill>
                <a:effectLst>
                  <a:outerShdw blurRad="38100" dist="38100" dir="2700000" algn="tl">
                    <a:srgbClr val="000000"/>
                  </a:outerShdw>
                </a:effectLst>
                <a:latin typeface="Arial" charset="0"/>
                <a:cs typeface="+mn-cs"/>
              </a:rPr>
              <a:t>In Truth </a:t>
            </a:r>
            <a:r>
              <a:rPr lang="en-US" sz="3200" dirty="0">
                <a:solidFill>
                  <a:srgbClr val="FFFF99"/>
                </a:solidFill>
                <a:effectLst>
                  <a:outerShdw blurRad="38100" dist="38100" dir="2700000" algn="tl">
                    <a:srgbClr val="000000"/>
                  </a:outerShdw>
                </a:effectLst>
                <a:latin typeface="Arial" charset="0"/>
                <a:cs typeface="+mn-cs"/>
              </a:rPr>
              <a:t>John 14:6</a:t>
            </a:r>
          </a:p>
        </p:txBody>
      </p:sp>
    </p:spTree>
    <p:extLst>
      <p:ext uri="{BB962C8B-B14F-4D97-AF65-F5344CB8AC3E}">
        <p14:creationId xmlns:p14="http://schemas.microsoft.com/office/powerpoint/2010/main" val="2843569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485">
                                            <p:txEl>
                                              <p:pRg st="0" end="0"/>
                                            </p:txEl>
                                          </p:spTgt>
                                        </p:tgtEl>
                                        <p:attrNameLst>
                                          <p:attrName>style.visibility</p:attrName>
                                        </p:attrNameLst>
                                      </p:cBhvr>
                                      <p:to>
                                        <p:strVal val="visible"/>
                                      </p:to>
                                    </p:set>
                                    <p:animEffect transition="in" filter="fade">
                                      <p:cBhvr>
                                        <p:cTn id="7" dur="1000"/>
                                        <p:tgtEl>
                                          <p:spTgt spid="20485">
                                            <p:txEl>
                                              <p:pRg st="0" end="0"/>
                                            </p:txEl>
                                          </p:spTgt>
                                        </p:tgtEl>
                                      </p:cBhvr>
                                    </p:animEffect>
                                    <p:anim calcmode="lin" valueType="num">
                                      <p:cBhvr>
                                        <p:cTn id="8" dur="1000" fill="hold"/>
                                        <p:tgtEl>
                                          <p:spTgt spid="2048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48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485">
                                            <p:txEl>
                                              <p:pRg st="2" end="2"/>
                                            </p:txEl>
                                          </p:spTgt>
                                        </p:tgtEl>
                                        <p:attrNameLst>
                                          <p:attrName>style.visibility</p:attrName>
                                        </p:attrNameLst>
                                      </p:cBhvr>
                                      <p:to>
                                        <p:strVal val="visible"/>
                                      </p:to>
                                    </p:set>
                                    <p:animEffect transition="in" filter="fade">
                                      <p:cBhvr>
                                        <p:cTn id="14" dur="1000"/>
                                        <p:tgtEl>
                                          <p:spTgt spid="20485">
                                            <p:txEl>
                                              <p:pRg st="2" end="2"/>
                                            </p:txEl>
                                          </p:spTgt>
                                        </p:tgtEl>
                                      </p:cBhvr>
                                    </p:animEffect>
                                    <p:anim calcmode="lin" valueType="num">
                                      <p:cBhvr>
                                        <p:cTn id="15" dur="1000" fill="hold"/>
                                        <p:tgtEl>
                                          <p:spTgt spid="2048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0485">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20485">
                                            <p:txEl>
                                              <p:pRg st="3" end="3"/>
                                            </p:txEl>
                                          </p:spTgt>
                                        </p:tgtEl>
                                        <p:attrNameLst>
                                          <p:attrName>style.visibility</p:attrName>
                                        </p:attrNameLst>
                                      </p:cBhvr>
                                      <p:to>
                                        <p:strVal val="visible"/>
                                      </p:to>
                                    </p:set>
                                    <p:animEffect transition="in" filter="fade">
                                      <p:cBhvr>
                                        <p:cTn id="19" dur="1000"/>
                                        <p:tgtEl>
                                          <p:spTgt spid="20485">
                                            <p:txEl>
                                              <p:pRg st="3" end="3"/>
                                            </p:txEl>
                                          </p:spTgt>
                                        </p:tgtEl>
                                      </p:cBhvr>
                                    </p:animEffect>
                                    <p:anim calcmode="lin" valueType="num">
                                      <p:cBhvr>
                                        <p:cTn id="20" dur="1000" fill="hold"/>
                                        <p:tgtEl>
                                          <p:spTgt spid="20485">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048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0485">
                                            <p:txEl>
                                              <p:pRg st="5" end="5"/>
                                            </p:txEl>
                                          </p:spTgt>
                                        </p:tgtEl>
                                        <p:attrNameLst>
                                          <p:attrName>style.visibility</p:attrName>
                                        </p:attrNameLst>
                                      </p:cBhvr>
                                      <p:to>
                                        <p:strVal val="visible"/>
                                      </p:to>
                                    </p:set>
                                    <p:animEffect transition="in" filter="fade">
                                      <p:cBhvr>
                                        <p:cTn id="26" dur="1000"/>
                                        <p:tgtEl>
                                          <p:spTgt spid="20485">
                                            <p:txEl>
                                              <p:pRg st="5" end="5"/>
                                            </p:txEl>
                                          </p:spTgt>
                                        </p:tgtEl>
                                      </p:cBhvr>
                                    </p:animEffect>
                                    <p:anim calcmode="lin" valueType="num">
                                      <p:cBhvr>
                                        <p:cTn id="27" dur="1000" fill="hold"/>
                                        <p:tgtEl>
                                          <p:spTgt spid="20485">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20485">
                                            <p:txEl>
                                              <p:pRg st="5" end="5"/>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20485">
                                            <p:txEl>
                                              <p:pRg st="6" end="6"/>
                                            </p:txEl>
                                          </p:spTgt>
                                        </p:tgtEl>
                                        <p:attrNameLst>
                                          <p:attrName>style.visibility</p:attrName>
                                        </p:attrNameLst>
                                      </p:cBhvr>
                                      <p:to>
                                        <p:strVal val="visible"/>
                                      </p:to>
                                    </p:set>
                                    <p:animEffect transition="in" filter="fade">
                                      <p:cBhvr>
                                        <p:cTn id="31" dur="1000"/>
                                        <p:tgtEl>
                                          <p:spTgt spid="20485">
                                            <p:txEl>
                                              <p:pRg st="6" end="6"/>
                                            </p:txEl>
                                          </p:spTgt>
                                        </p:tgtEl>
                                      </p:cBhvr>
                                    </p:animEffect>
                                    <p:anim calcmode="lin" valueType="num">
                                      <p:cBhvr>
                                        <p:cTn id="32" dur="1000" fill="hold"/>
                                        <p:tgtEl>
                                          <p:spTgt spid="20485">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20485">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20485">
                                            <p:txEl>
                                              <p:pRg st="7" end="7"/>
                                            </p:txEl>
                                          </p:spTgt>
                                        </p:tgtEl>
                                        <p:attrNameLst>
                                          <p:attrName>style.visibility</p:attrName>
                                        </p:attrNameLst>
                                      </p:cBhvr>
                                      <p:to>
                                        <p:strVal val="visible"/>
                                      </p:to>
                                    </p:set>
                                    <p:animEffect transition="in" filter="fade">
                                      <p:cBhvr>
                                        <p:cTn id="36" dur="1000"/>
                                        <p:tgtEl>
                                          <p:spTgt spid="20485">
                                            <p:txEl>
                                              <p:pRg st="7" end="7"/>
                                            </p:txEl>
                                          </p:spTgt>
                                        </p:tgtEl>
                                      </p:cBhvr>
                                    </p:animEffect>
                                    <p:anim calcmode="lin" valueType="num">
                                      <p:cBhvr>
                                        <p:cTn id="37" dur="1000" fill="hold"/>
                                        <p:tgtEl>
                                          <p:spTgt spid="20485">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2048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2">
            <a:extLst>
              <a:ext uri="{FF2B5EF4-FFF2-40B4-BE49-F238E27FC236}">
                <a16:creationId xmlns:a16="http://schemas.microsoft.com/office/drawing/2014/main" id="{ABCF1EB8-D5E7-01B6-D1E0-CAD93D4F983C}"/>
              </a:ext>
            </a:extLst>
          </p:cNvPr>
          <p:cNvSpPr>
            <a:spLocks noChangeArrowheads="1"/>
          </p:cNvSpPr>
          <p:nvPr/>
        </p:nvSpPr>
        <p:spPr bwMode="auto">
          <a:xfrm>
            <a:off x="381000" y="3048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Worship God</a:t>
            </a:r>
          </a:p>
        </p:txBody>
      </p:sp>
      <p:sp>
        <p:nvSpPr>
          <p:cNvPr id="35843" name="Text Box 3">
            <a:extLst>
              <a:ext uri="{FF2B5EF4-FFF2-40B4-BE49-F238E27FC236}">
                <a16:creationId xmlns:a16="http://schemas.microsoft.com/office/drawing/2014/main" id="{CD3465A0-84D0-7B8C-10DB-2A152FFCC90F}"/>
              </a:ext>
            </a:extLst>
          </p:cNvPr>
          <p:cNvSpPr txBox="1">
            <a:spLocks noChangeArrowheads="1"/>
          </p:cNvSpPr>
          <p:nvPr/>
        </p:nvSpPr>
        <p:spPr bwMode="auto">
          <a:xfrm>
            <a:off x="381000" y="1295400"/>
            <a:ext cx="8382000" cy="4862870"/>
          </a:xfrm>
          <a:prstGeom prst="rect">
            <a:avLst/>
          </a:prstGeom>
          <a:noFill/>
          <a:ln w="9525">
            <a:noFill/>
            <a:miter lim="800000"/>
            <a:headEnd/>
            <a:tailEnd/>
          </a:ln>
          <a:effectLst/>
        </p:spPr>
        <p:txBody>
          <a:bodyPr wrap="square">
            <a:spAutoFit/>
          </a:bodyPr>
          <a:lstStyle/>
          <a:p>
            <a:pPr defTabSz="457200">
              <a:defRPr/>
            </a:pPr>
            <a:r>
              <a:rPr lang="en-US" sz="3000" dirty="0">
                <a:solidFill>
                  <a:schemeClr val="bg1"/>
                </a:solidFill>
                <a:effectLst>
                  <a:outerShdw blurRad="38100" dist="38100" dir="2700000" algn="tl">
                    <a:srgbClr val="000000"/>
                  </a:outerShdw>
                </a:effectLst>
                <a:latin typeface="Arial" charset="0"/>
                <a:cs typeface="+mn-cs"/>
              </a:rPr>
              <a:t>D. </a:t>
            </a:r>
            <a:r>
              <a:rPr lang="en-US" sz="3000" u="sng" dirty="0">
                <a:solidFill>
                  <a:schemeClr val="bg1"/>
                </a:solidFill>
                <a:effectLst>
                  <a:outerShdw blurRad="38100" dist="38100" dir="2700000" algn="tl">
                    <a:srgbClr val="000000"/>
                  </a:outerShdw>
                </a:effectLst>
                <a:latin typeface="Arial" charset="0"/>
                <a:cs typeface="+mn-cs"/>
              </a:rPr>
              <a:t>Scripturally Authorized Elements of Worship</a:t>
            </a:r>
          </a:p>
          <a:p>
            <a:pPr defTabSz="457200">
              <a:defRPr/>
            </a:pPr>
            <a:endParaRPr lang="en-US" sz="2800" dirty="0">
              <a:solidFill>
                <a:schemeClr val="bg1"/>
              </a:solidFill>
              <a:effectLst>
                <a:outerShdw blurRad="38100" dist="38100" dir="2700000" algn="tl">
                  <a:srgbClr val="000000"/>
                </a:outerShdw>
              </a:effectLst>
              <a:latin typeface="Arial" charset="0"/>
              <a:cs typeface="+mn-cs"/>
            </a:endParaRPr>
          </a:p>
          <a:p>
            <a:pPr lvl="1" defTabSz="457200">
              <a:defRPr/>
            </a:pPr>
            <a:r>
              <a:rPr lang="en-US" sz="2800" b="1" dirty="0">
                <a:solidFill>
                  <a:schemeClr val="bg1"/>
                </a:solidFill>
                <a:effectLst>
                  <a:outerShdw blurRad="38100" dist="38100" dir="2700000" algn="tl">
                    <a:srgbClr val="000000"/>
                  </a:outerShdw>
                </a:effectLst>
                <a:latin typeface="Arial" charset="0"/>
                <a:cs typeface="+mn-cs"/>
              </a:rPr>
              <a:t>Singing.</a:t>
            </a:r>
            <a:r>
              <a:rPr lang="en-US" sz="2800" dirty="0">
                <a:solidFill>
                  <a:schemeClr val="bg1"/>
                </a:solidFill>
                <a:latin typeface="Arial" charset="0"/>
                <a:cs typeface="+mn-cs"/>
              </a:rPr>
              <a:t> </a:t>
            </a:r>
            <a:r>
              <a:rPr lang="en-US" sz="2800" dirty="0">
                <a:solidFill>
                  <a:srgbClr val="FFFF99"/>
                </a:solidFill>
                <a:latin typeface="Arial" charset="0"/>
                <a:cs typeface="+mn-cs"/>
              </a:rPr>
              <a:t>Matthew 26:30; Acts 16:25; </a:t>
            </a:r>
            <a:br>
              <a:rPr lang="en-US" sz="2800" dirty="0">
                <a:solidFill>
                  <a:srgbClr val="FFFF99"/>
                </a:solidFill>
                <a:latin typeface="Arial" charset="0"/>
                <a:cs typeface="+mn-cs"/>
              </a:rPr>
            </a:br>
            <a:r>
              <a:rPr lang="en-US" sz="2800" dirty="0">
                <a:solidFill>
                  <a:srgbClr val="FFFF99"/>
                </a:solidFill>
                <a:latin typeface="Arial" charset="0"/>
                <a:cs typeface="+mn-cs"/>
              </a:rPr>
              <a:t>Romans 15:9; 1 Corinthians 14:15; </a:t>
            </a:r>
            <a:br>
              <a:rPr lang="en-US" sz="2800" dirty="0">
                <a:solidFill>
                  <a:srgbClr val="FFFF99"/>
                </a:solidFill>
                <a:latin typeface="Arial" charset="0"/>
                <a:cs typeface="+mn-cs"/>
              </a:rPr>
            </a:br>
            <a:r>
              <a:rPr lang="en-US" sz="2800" dirty="0">
                <a:solidFill>
                  <a:srgbClr val="FFFF99"/>
                </a:solidFill>
                <a:latin typeface="Arial" charset="0"/>
                <a:cs typeface="+mn-cs"/>
              </a:rPr>
              <a:t>Ephesians 5:19; Colossians 3:16; Hebrews 2:12; Hebrews 13:15; James 5:13</a:t>
            </a:r>
          </a:p>
          <a:p>
            <a:pPr lvl="1" defTabSz="457200">
              <a:defRPr/>
            </a:pPr>
            <a:r>
              <a:rPr lang="en-US" sz="2800" b="1" dirty="0">
                <a:solidFill>
                  <a:schemeClr val="bg1"/>
                </a:solidFill>
                <a:effectLst>
                  <a:outerShdw blurRad="38100" dist="38100" dir="2700000" algn="tl">
                    <a:srgbClr val="000000"/>
                  </a:outerShdw>
                </a:effectLst>
                <a:latin typeface="Arial" charset="0"/>
                <a:cs typeface="+mn-cs"/>
              </a:rPr>
              <a:t>Praying.</a:t>
            </a:r>
            <a:r>
              <a:rPr lang="en-US" sz="2800" dirty="0">
                <a:solidFill>
                  <a:schemeClr val="bg1"/>
                </a:solidFill>
                <a:latin typeface="Arial" charset="0"/>
                <a:cs typeface="+mn-cs"/>
              </a:rPr>
              <a:t> </a:t>
            </a:r>
            <a:r>
              <a:rPr lang="en-US" sz="2800" dirty="0">
                <a:solidFill>
                  <a:srgbClr val="FFFF99"/>
                </a:solidFill>
                <a:latin typeface="Arial" charset="0"/>
                <a:cs typeface="+mn-cs"/>
              </a:rPr>
              <a:t>Acts 2:42; Acts 12:5,12; </a:t>
            </a:r>
            <a:br>
              <a:rPr lang="en-US" sz="2800" dirty="0">
                <a:solidFill>
                  <a:srgbClr val="FFFF99"/>
                </a:solidFill>
                <a:latin typeface="Arial" charset="0"/>
                <a:cs typeface="+mn-cs"/>
              </a:rPr>
            </a:br>
            <a:r>
              <a:rPr lang="en-US" sz="2800" dirty="0">
                <a:solidFill>
                  <a:srgbClr val="FFFF99"/>
                </a:solidFill>
                <a:latin typeface="Arial" charset="0"/>
                <a:cs typeface="+mn-cs"/>
              </a:rPr>
              <a:t>1 Timothy 2:1-2; 1 Thessalonians 5:17</a:t>
            </a:r>
          </a:p>
          <a:p>
            <a:pPr lvl="1" defTabSz="457200">
              <a:defRPr/>
            </a:pPr>
            <a:r>
              <a:rPr lang="en-US" sz="2800" b="1" dirty="0">
                <a:solidFill>
                  <a:schemeClr val="bg1"/>
                </a:solidFill>
                <a:effectLst>
                  <a:outerShdw blurRad="38100" dist="38100" dir="2700000" algn="tl">
                    <a:srgbClr val="000000"/>
                  </a:outerShdw>
                </a:effectLst>
                <a:latin typeface="Arial" charset="0"/>
                <a:cs typeface="+mn-cs"/>
              </a:rPr>
              <a:t>Teaching.</a:t>
            </a:r>
            <a:r>
              <a:rPr lang="en-US" sz="2800" dirty="0">
                <a:solidFill>
                  <a:schemeClr val="bg1"/>
                </a:solidFill>
                <a:latin typeface="Arial" charset="0"/>
                <a:cs typeface="+mn-cs"/>
              </a:rPr>
              <a:t> </a:t>
            </a:r>
            <a:r>
              <a:rPr lang="en-US" sz="2800" dirty="0">
                <a:solidFill>
                  <a:srgbClr val="FFFF99"/>
                </a:solidFill>
                <a:latin typeface="Arial" charset="0"/>
                <a:cs typeface="+mn-cs"/>
              </a:rPr>
              <a:t>Acts 5:42; 1 Timothy 3:15; Titus 2:12</a:t>
            </a:r>
          </a:p>
          <a:p>
            <a:pPr lvl="1" defTabSz="457200">
              <a:defRPr/>
            </a:pPr>
            <a:r>
              <a:rPr lang="en-US" sz="2800" b="1" dirty="0">
                <a:solidFill>
                  <a:schemeClr val="bg1"/>
                </a:solidFill>
                <a:effectLst>
                  <a:outerShdw blurRad="38100" dist="38100" dir="2700000" algn="tl">
                    <a:srgbClr val="000000"/>
                  </a:outerShdw>
                </a:effectLst>
                <a:latin typeface="Arial" charset="0"/>
                <a:cs typeface="+mn-cs"/>
              </a:rPr>
              <a:t>Lord’s Supper.</a:t>
            </a:r>
            <a:r>
              <a:rPr lang="en-US" sz="2800" dirty="0">
                <a:solidFill>
                  <a:schemeClr val="bg1"/>
                </a:solidFill>
                <a:latin typeface="Arial" charset="0"/>
                <a:cs typeface="+mn-cs"/>
              </a:rPr>
              <a:t> </a:t>
            </a:r>
            <a:r>
              <a:rPr lang="en-US" sz="2800" dirty="0">
                <a:solidFill>
                  <a:srgbClr val="FFFF99"/>
                </a:solidFill>
                <a:latin typeface="Arial" charset="0"/>
                <a:cs typeface="+mn-cs"/>
              </a:rPr>
              <a:t>Acts 20:7; 1 Corinthians 11:23ff</a:t>
            </a:r>
          </a:p>
          <a:p>
            <a:pPr lvl="1" defTabSz="457200">
              <a:defRPr/>
            </a:pPr>
            <a:r>
              <a:rPr lang="en-US" sz="2800" b="1" dirty="0">
                <a:solidFill>
                  <a:schemeClr val="bg1"/>
                </a:solidFill>
                <a:effectLst>
                  <a:outerShdw blurRad="38100" dist="38100" dir="2700000" algn="tl">
                    <a:srgbClr val="000000"/>
                  </a:outerShdw>
                </a:effectLst>
                <a:latin typeface="Arial" charset="0"/>
                <a:cs typeface="+mn-cs"/>
              </a:rPr>
              <a:t>Giving.</a:t>
            </a:r>
            <a:r>
              <a:rPr lang="en-US" sz="2800" dirty="0">
                <a:solidFill>
                  <a:schemeClr val="bg1"/>
                </a:solidFill>
                <a:latin typeface="Arial" charset="0"/>
                <a:cs typeface="+mn-cs"/>
              </a:rPr>
              <a:t> </a:t>
            </a:r>
            <a:r>
              <a:rPr lang="en-US" sz="2800" dirty="0">
                <a:solidFill>
                  <a:srgbClr val="FFFF99"/>
                </a:solidFill>
                <a:latin typeface="Arial" charset="0"/>
                <a:cs typeface="+mn-cs"/>
              </a:rPr>
              <a:t>1 Corinthians 16:1-2; 2 Corinthians 9:6-7</a:t>
            </a:r>
            <a:endParaRPr lang="en-US" sz="3600" i="1" dirty="0">
              <a:solidFill>
                <a:srgbClr val="FFFF99"/>
              </a:solidFill>
              <a:effectLst>
                <a:outerShdw blurRad="38100" dist="38100" dir="2700000" algn="tl">
                  <a:srgbClr val="000000"/>
                </a:outerShdw>
              </a:effectLst>
              <a:latin typeface="Arial"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fade">
                                      <p:cBhvr>
                                        <p:cTn id="7" dur="1000"/>
                                        <p:tgtEl>
                                          <p:spTgt spid="35843">
                                            <p:txEl>
                                              <p:pRg st="0" end="0"/>
                                            </p:txEl>
                                          </p:spTgt>
                                        </p:tgtEl>
                                      </p:cBhvr>
                                    </p:animEffect>
                                    <p:anim calcmode="lin" valueType="num">
                                      <p:cBhvr>
                                        <p:cTn id="8" dur="1000" fill="hold"/>
                                        <p:tgtEl>
                                          <p:spTgt spid="358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58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5843">
                                            <p:txEl>
                                              <p:pRg st="2" end="2"/>
                                            </p:txEl>
                                          </p:spTgt>
                                        </p:tgtEl>
                                        <p:attrNameLst>
                                          <p:attrName>style.visibility</p:attrName>
                                        </p:attrNameLst>
                                      </p:cBhvr>
                                      <p:to>
                                        <p:strVal val="visible"/>
                                      </p:to>
                                    </p:set>
                                    <p:animEffect transition="in" filter="fade">
                                      <p:cBhvr>
                                        <p:cTn id="14" dur="1000"/>
                                        <p:tgtEl>
                                          <p:spTgt spid="35843">
                                            <p:txEl>
                                              <p:pRg st="2" end="2"/>
                                            </p:txEl>
                                          </p:spTgt>
                                        </p:tgtEl>
                                      </p:cBhvr>
                                    </p:animEffect>
                                    <p:anim calcmode="lin" valueType="num">
                                      <p:cBhvr>
                                        <p:cTn id="15" dur="1000" fill="hold"/>
                                        <p:tgtEl>
                                          <p:spTgt spid="3584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584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5843">
                                            <p:txEl>
                                              <p:pRg st="3" end="3"/>
                                            </p:txEl>
                                          </p:spTgt>
                                        </p:tgtEl>
                                        <p:attrNameLst>
                                          <p:attrName>style.visibility</p:attrName>
                                        </p:attrNameLst>
                                      </p:cBhvr>
                                      <p:to>
                                        <p:strVal val="visible"/>
                                      </p:to>
                                    </p:set>
                                    <p:animEffect transition="in" filter="fade">
                                      <p:cBhvr>
                                        <p:cTn id="21" dur="1000"/>
                                        <p:tgtEl>
                                          <p:spTgt spid="35843">
                                            <p:txEl>
                                              <p:pRg st="3" end="3"/>
                                            </p:txEl>
                                          </p:spTgt>
                                        </p:tgtEl>
                                      </p:cBhvr>
                                    </p:animEffect>
                                    <p:anim calcmode="lin" valueType="num">
                                      <p:cBhvr>
                                        <p:cTn id="22" dur="1000" fill="hold"/>
                                        <p:tgtEl>
                                          <p:spTgt spid="3584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584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5843">
                                            <p:txEl>
                                              <p:pRg st="4" end="4"/>
                                            </p:txEl>
                                          </p:spTgt>
                                        </p:tgtEl>
                                        <p:attrNameLst>
                                          <p:attrName>style.visibility</p:attrName>
                                        </p:attrNameLst>
                                      </p:cBhvr>
                                      <p:to>
                                        <p:strVal val="visible"/>
                                      </p:to>
                                    </p:set>
                                    <p:animEffect transition="in" filter="fade">
                                      <p:cBhvr>
                                        <p:cTn id="28" dur="1000"/>
                                        <p:tgtEl>
                                          <p:spTgt spid="35843">
                                            <p:txEl>
                                              <p:pRg st="4" end="4"/>
                                            </p:txEl>
                                          </p:spTgt>
                                        </p:tgtEl>
                                      </p:cBhvr>
                                    </p:animEffect>
                                    <p:anim calcmode="lin" valueType="num">
                                      <p:cBhvr>
                                        <p:cTn id="29" dur="1000" fill="hold"/>
                                        <p:tgtEl>
                                          <p:spTgt spid="3584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584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5843">
                                            <p:txEl>
                                              <p:pRg st="5" end="5"/>
                                            </p:txEl>
                                          </p:spTgt>
                                        </p:tgtEl>
                                        <p:attrNameLst>
                                          <p:attrName>style.visibility</p:attrName>
                                        </p:attrNameLst>
                                      </p:cBhvr>
                                      <p:to>
                                        <p:strVal val="visible"/>
                                      </p:to>
                                    </p:set>
                                    <p:animEffect transition="in" filter="fade">
                                      <p:cBhvr>
                                        <p:cTn id="35" dur="1000"/>
                                        <p:tgtEl>
                                          <p:spTgt spid="35843">
                                            <p:txEl>
                                              <p:pRg st="5" end="5"/>
                                            </p:txEl>
                                          </p:spTgt>
                                        </p:tgtEl>
                                      </p:cBhvr>
                                    </p:animEffect>
                                    <p:anim calcmode="lin" valueType="num">
                                      <p:cBhvr>
                                        <p:cTn id="36" dur="1000" fill="hold"/>
                                        <p:tgtEl>
                                          <p:spTgt spid="3584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584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5843">
                                            <p:txEl>
                                              <p:pRg st="6" end="6"/>
                                            </p:txEl>
                                          </p:spTgt>
                                        </p:tgtEl>
                                        <p:attrNameLst>
                                          <p:attrName>style.visibility</p:attrName>
                                        </p:attrNameLst>
                                      </p:cBhvr>
                                      <p:to>
                                        <p:strVal val="visible"/>
                                      </p:to>
                                    </p:set>
                                    <p:animEffect transition="in" filter="fade">
                                      <p:cBhvr>
                                        <p:cTn id="42" dur="1000"/>
                                        <p:tgtEl>
                                          <p:spTgt spid="35843">
                                            <p:txEl>
                                              <p:pRg st="6" end="6"/>
                                            </p:txEl>
                                          </p:spTgt>
                                        </p:tgtEl>
                                      </p:cBhvr>
                                    </p:animEffect>
                                    <p:anim calcmode="lin" valueType="num">
                                      <p:cBhvr>
                                        <p:cTn id="43" dur="1000" fill="hold"/>
                                        <p:tgtEl>
                                          <p:spTgt spid="3584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584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3">
            <a:extLst>
              <a:ext uri="{FF2B5EF4-FFF2-40B4-BE49-F238E27FC236}">
                <a16:creationId xmlns:a16="http://schemas.microsoft.com/office/drawing/2014/main" id="{0C92601E-D035-F9EF-4948-FE4F46EAE164}"/>
              </a:ext>
            </a:extLst>
          </p:cNvPr>
          <p:cNvSpPr txBox="1">
            <a:spLocks noChangeArrowheads="1"/>
          </p:cNvSpPr>
          <p:nvPr/>
        </p:nvSpPr>
        <p:spPr bwMode="auto">
          <a:xfrm>
            <a:off x="940665" y="304800"/>
            <a:ext cx="7338869" cy="1107996"/>
          </a:xfrm>
          <a:prstGeom prst="rect">
            <a:avLst/>
          </a:prstGeom>
          <a:noFill/>
          <a:ln w="9525">
            <a:noFill/>
            <a:miter lim="800000"/>
            <a:headEnd/>
            <a:tailEnd/>
          </a:ln>
          <a:effectLst/>
        </p:spPr>
        <p:txBody>
          <a:bodyPr wrap="none">
            <a:spAutoFit/>
          </a:bodyPr>
          <a:lstStyle/>
          <a:p>
            <a:pPr>
              <a:defRPr/>
            </a:pPr>
            <a:r>
              <a:rPr lang="en-US" sz="6600" dirty="0">
                <a:solidFill>
                  <a:schemeClr val="bg1"/>
                </a:solidFill>
                <a:effectLst>
                  <a:outerShdw blurRad="38100" dist="38100" dir="2700000" algn="tl">
                    <a:srgbClr val="000000"/>
                  </a:outerShdw>
                </a:effectLst>
                <a:latin typeface="+mj-lt"/>
                <a:cs typeface="+mn-cs"/>
              </a:rPr>
              <a:t>An Hour Is Coming</a:t>
            </a:r>
          </a:p>
        </p:txBody>
      </p:sp>
      <p:sp>
        <p:nvSpPr>
          <p:cNvPr id="11268" name="AutoShape 4">
            <a:extLst>
              <a:ext uri="{FF2B5EF4-FFF2-40B4-BE49-F238E27FC236}">
                <a16:creationId xmlns:a16="http://schemas.microsoft.com/office/drawing/2014/main" id="{C817AE20-0659-13CF-2F9A-E3A2ECA9A5BE}"/>
              </a:ext>
            </a:extLst>
          </p:cNvPr>
          <p:cNvSpPr>
            <a:spLocks noChangeArrowheads="1"/>
          </p:cNvSpPr>
          <p:nvPr/>
        </p:nvSpPr>
        <p:spPr bwMode="auto">
          <a:xfrm>
            <a:off x="457200" y="19050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Jesus Manifested As The Son of God</a:t>
            </a:r>
          </a:p>
        </p:txBody>
      </p:sp>
      <p:sp>
        <p:nvSpPr>
          <p:cNvPr id="11269" name="AutoShape 5">
            <a:extLst>
              <a:ext uri="{FF2B5EF4-FFF2-40B4-BE49-F238E27FC236}">
                <a16:creationId xmlns:a16="http://schemas.microsoft.com/office/drawing/2014/main" id="{70C560F0-C285-8716-45F5-B7A1658068DB}"/>
              </a:ext>
            </a:extLst>
          </p:cNvPr>
          <p:cNvSpPr>
            <a:spLocks noChangeArrowheads="1"/>
          </p:cNvSpPr>
          <p:nvPr/>
        </p:nvSpPr>
        <p:spPr bwMode="auto">
          <a:xfrm>
            <a:off x="457200" y="283845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Spiritually Dead To Hear </a:t>
            </a:r>
            <a:r>
              <a:rPr lang="en-US" sz="2800" b="1" dirty="0">
                <a:solidFill>
                  <a:srgbClr val="FFFF00"/>
                </a:solidFill>
                <a:effectLst>
                  <a:outerShdw blurRad="38100" dist="38100" dir="2700000" algn="tl">
                    <a:srgbClr val="000000"/>
                  </a:outerShdw>
                </a:effectLst>
                <a:latin typeface="Arial" charset="0"/>
              </a:rPr>
              <a:t>The </a:t>
            </a:r>
            <a:r>
              <a:rPr lang="en-US" sz="2800" b="1" dirty="0">
                <a:solidFill>
                  <a:srgbClr val="FFFF00"/>
                </a:solidFill>
                <a:effectLst>
                  <a:outerShdw blurRad="38100" dist="38100" dir="2700000" algn="tl">
                    <a:srgbClr val="000000"/>
                  </a:outerShdw>
                </a:effectLst>
                <a:latin typeface="Arial" charset="0"/>
                <a:cs typeface="+mn-cs"/>
              </a:rPr>
              <a:t>Son</a:t>
            </a:r>
          </a:p>
        </p:txBody>
      </p:sp>
      <p:sp>
        <p:nvSpPr>
          <p:cNvPr id="11270" name="AutoShape 6">
            <a:extLst>
              <a:ext uri="{FF2B5EF4-FFF2-40B4-BE49-F238E27FC236}">
                <a16:creationId xmlns:a16="http://schemas.microsoft.com/office/drawing/2014/main" id="{3D5FB7AF-A823-F789-B15A-685D52BACC78}"/>
              </a:ext>
            </a:extLst>
          </p:cNvPr>
          <p:cNvSpPr>
            <a:spLocks noChangeArrowheads="1"/>
          </p:cNvSpPr>
          <p:nvPr/>
        </p:nvSpPr>
        <p:spPr bwMode="auto">
          <a:xfrm>
            <a:off x="457200" y="37719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Worship God</a:t>
            </a:r>
          </a:p>
        </p:txBody>
      </p:sp>
      <p:sp>
        <p:nvSpPr>
          <p:cNvPr id="11271" name="AutoShape 7">
            <a:extLst>
              <a:ext uri="{FF2B5EF4-FFF2-40B4-BE49-F238E27FC236}">
                <a16:creationId xmlns:a16="http://schemas.microsoft.com/office/drawing/2014/main" id="{12C2C5A6-92AD-AD13-1AB0-FCAD80C4609A}"/>
              </a:ext>
            </a:extLst>
          </p:cNvPr>
          <p:cNvSpPr>
            <a:spLocks noChangeArrowheads="1"/>
          </p:cNvSpPr>
          <p:nvPr/>
        </p:nvSpPr>
        <p:spPr bwMode="auto">
          <a:xfrm>
            <a:off x="457200" y="470535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Depart From This Life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AutoShape 4">
            <a:extLst>
              <a:ext uri="{FF2B5EF4-FFF2-40B4-BE49-F238E27FC236}">
                <a16:creationId xmlns:a16="http://schemas.microsoft.com/office/drawing/2014/main" id="{6BF7D8B9-B099-8184-E4DC-AF688F6C06D2}"/>
              </a:ext>
            </a:extLst>
          </p:cNvPr>
          <p:cNvSpPr>
            <a:spLocks noChangeArrowheads="1"/>
          </p:cNvSpPr>
          <p:nvPr/>
        </p:nvSpPr>
        <p:spPr bwMode="auto">
          <a:xfrm>
            <a:off x="419100" y="762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Depart From This Life</a:t>
            </a:r>
          </a:p>
        </p:txBody>
      </p:sp>
      <p:sp>
        <p:nvSpPr>
          <p:cNvPr id="21510" name="Text Box 6">
            <a:extLst>
              <a:ext uri="{FF2B5EF4-FFF2-40B4-BE49-F238E27FC236}">
                <a16:creationId xmlns:a16="http://schemas.microsoft.com/office/drawing/2014/main" id="{A9617A9E-0AE4-4DD5-35FB-701770BBA362}"/>
              </a:ext>
            </a:extLst>
          </p:cNvPr>
          <p:cNvSpPr txBox="1">
            <a:spLocks noChangeArrowheads="1"/>
          </p:cNvSpPr>
          <p:nvPr/>
        </p:nvSpPr>
        <p:spPr bwMode="auto">
          <a:xfrm>
            <a:off x="304800" y="914400"/>
            <a:ext cx="8534400" cy="5755422"/>
          </a:xfrm>
          <a:prstGeom prst="rect">
            <a:avLst/>
          </a:prstGeom>
          <a:noFill/>
          <a:ln w="9525">
            <a:noFill/>
            <a:miter lim="800000"/>
            <a:headEnd/>
            <a:tailEnd/>
          </a:ln>
          <a:effectLst/>
        </p:spPr>
        <p:txBody>
          <a:bodyPr wrap="square">
            <a:spAutoFit/>
          </a:bodyPr>
          <a:lstStyle/>
          <a:p>
            <a:pPr defTabSz="457200">
              <a:defRPr/>
            </a:pPr>
            <a:r>
              <a:rPr lang="en-US" sz="3200" dirty="0">
                <a:solidFill>
                  <a:schemeClr val="bg1"/>
                </a:solidFill>
                <a:effectLst>
                  <a:outerShdw blurRad="38100" dist="38100" dir="2700000" algn="tl">
                    <a:srgbClr val="000000"/>
                  </a:outerShdw>
                </a:effectLst>
                <a:latin typeface="Arial" charset="0"/>
                <a:cs typeface="+mn-cs"/>
              </a:rPr>
              <a:t>A. </a:t>
            </a:r>
            <a:r>
              <a:rPr lang="en-US" sz="3200" u="sng" dirty="0">
                <a:solidFill>
                  <a:schemeClr val="bg1"/>
                </a:solidFill>
                <a:effectLst>
                  <a:outerShdw blurRad="38100" dist="38100" dir="2700000" algn="tl">
                    <a:srgbClr val="000000"/>
                  </a:outerShdw>
                </a:effectLst>
                <a:latin typeface="Arial" charset="0"/>
                <a:cs typeface="+mn-cs"/>
              </a:rPr>
              <a:t>Time is appointed to depart</a:t>
            </a:r>
          </a:p>
          <a:p>
            <a:pPr lvl="1" algn="ctr" defTabSz="457200">
              <a:defRPr/>
            </a:pPr>
            <a:endParaRPr lang="en-US" sz="2800" i="1" dirty="0">
              <a:solidFill>
                <a:schemeClr val="bg1"/>
              </a:solidFill>
              <a:effectLst>
                <a:outerShdw blurRad="38100" dist="38100" dir="2700000" algn="tl">
                  <a:srgbClr val="000000"/>
                </a:outerShdw>
              </a:effectLst>
              <a:latin typeface="Arial" charset="0"/>
              <a:cs typeface="+mn-cs"/>
            </a:endParaRPr>
          </a:p>
          <a:p>
            <a:pPr lvl="1" algn="ctr" defTabSz="457200">
              <a:defRPr/>
            </a:pPr>
            <a:r>
              <a:rPr lang="en-US" sz="2800" i="1" dirty="0">
                <a:solidFill>
                  <a:schemeClr val="bg1"/>
                </a:solidFill>
                <a:effectLst>
                  <a:outerShdw blurRad="38100" dist="38100" dir="2700000" algn="tl">
                    <a:srgbClr val="000000"/>
                  </a:outerShdw>
                </a:effectLst>
                <a:latin typeface="Arial" charset="0"/>
                <a:cs typeface="+mn-cs"/>
              </a:rPr>
              <a:t>“And inasmuch as it is appointed for men to die once and after this comes judgment, so Christ also, having been offered once to bear the sins of many, will appear a second time for salvation without reference to sin, to those who eagerly await Him.” </a:t>
            </a:r>
            <a:r>
              <a:rPr lang="en-US" sz="2800" b="1" dirty="0">
                <a:solidFill>
                  <a:srgbClr val="FF6600"/>
                </a:solidFill>
                <a:effectLst>
                  <a:outerShdw blurRad="38100" dist="38100" dir="2700000" algn="tl">
                    <a:srgbClr val="000000"/>
                  </a:outerShdw>
                </a:effectLst>
                <a:latin typeface="Arial" charset="0"/>
                <a:cs typeface="+mn-cs"/>
              </a:rPr>
              <a:t>(Hebrews 9:27-28)</a:t>
            </a:r>
          </a:p>
          <a:p>
            <a:pPr lvl="1" algn="ctr" defTabSz="457200">
              <a:defRPr/>
            </a:pPr>
            <a:endParaRPr lang="en-US" sz="2800" b="1" dirty="0">
              <a:solidFill>
                <a:srgbClr val="FF6600"/>
              </a:solidFill>
              <a:effectLst>
                <a:outerShdw blurRad="38100" dist="38100" dir="2700000" algn="tl">
                  <a:srgbClr val="000000"/>
                </a:outerShdw>
              </a:effectLst>
              <a:latin typeface="Arial" charset="0"/>
              <a:cs typeface="+mn-cs"/>
            </a:endParaRPr>
          </a:p>
          <a:p>
            <a:pPr lvl="1" algn="ctr" defTabSz="457200">
              <a:defRPr/>
            </a:pPr>
            <a:r>
              <a:rPr lang="en-US" sz="2800" i="1" dirty="0">
                <a:solidFill>
                  <a:schemeClr val="bg1"/>
                </a:solidFill>
                <a:effectLst>
                  <a:outerShdw blurRad="38100" dist="38100" dir="2700000" algn="tl">
                    <a:srgbClr val="000000"/>
                  </a:outerShdw>
                </a:effectLst>
                <a:latin typeface="Arial" charset="0"/>
                <a:cs typeface="+mn-cs"/>
              </a:rPr>
              <a:t>“As for the days of our life, they contain seventy years, or if due to strength, eighty years, yet their pride is but labor and sorrow; for soon it is gone and we fly away.” </a:t>
            </a:r>
            <a:r>
              <a:rPr lang="en-US" sz="2800" b="1" dirty="0">
                <a:solidFill>
                  <a:srgbClr val="FF6600"/>
                </a:solidFill>
                <a:effectLst>
                  <a:outerShdw blurRad="38100" dist="38100" dir="2700000" algn="tl">
                    <a:srgbClr val="000000"/>
                  </a:outerShdw>
                </a:effectLst>
                <a:latin typeface="Arial" charset="0"/>
                <a:cs typeface="+mn-cs"/>
              </a:rPr>
              <a:t>(Psalm 90:10)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510">
                                            <p:txEl>
                                              <p:pRg st="0" end="0"/>
                                            </p:txEl>
                                          </p:spTgt>
                                        </p:tgtEl>
                                        <p:attrNameLst>
                                          <p:attrName>style.visibility</p:attrName>
                                        </p:attrNameLst>
                                      </p:cBhvr>
                                      <p:to>
                                        <p:strVal val="visible"/>
                                      </p:to>
                                    </p:set>
                                    <p:animEffect transition="in" filter="fade">
                                      <p:cBhvr>
                                        <p:cTn id="7" dur="1000"/>
                                        <p:tgtEl>
                                          <p:spTgt spid="21510">
                                            <p:txEl>
                                              <p:pRg st="0" end="0"/>
                                            </p:txEl>
                                          </p:spTgt>
                                        </p:tgtEl>
                                      </p:cBhvr>
                                    </p:animEffect>
                                    <p:anim calcmode="lin" valueType="num">
                                      <p:cBhvr>
                                        <p:cTn id="8" dur="1000" fill="hold"/>
                                        <p:tgtEl>
                                          <p:spTgt spid="215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5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510">
                                            <p:txEl>
                                              <p:pRg st="2" end="2"/>
                                            </p:txEl>
                                          </p:spTgt>
                                        </p:tgtEl>
                                        <p:attrNameLst>
                                          <p:attrName>style.visibility</p:attrName>
                                        </p:attrNameLst>
                                      </p:cBhvr>
                                      <p:to>
                                        <p:strVal val="visible"/>
                                      </p:to>
                                    </p:set>
                                    <p:animEffect transition="in" filter="fade">
                                      <p:cBhvr>
                                        <p:cTn id="14" dur="1000"/>
                                        <p:tgtEl>
                                          <p:spTgt spid="21510">
                                            <p:txEl>
                                              <p:pRg st="2" end="2"/>
                                            </p:txEl>
                                          </p:spTgt>
                                        </p:tgtEl>
                                      </p:cBhvr>
                                    </p:animEffect>
                                    <p:anim calcmode="lin" valueType="num">
                                      <p:cBhvr>
                                        <p:cTn id="15" dur="1000" fill="hold"/>
                                        <p:tgtEl>
                                          <p:spTgt spid="2151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15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1510">
                                            <p:txEl>
                                              <p:pRg st="4" end="4"/>
                                            </p:txEl>
                                          </p:spTgt>
                                        </p:tgtEl>
                                        <p:attrNameLst>
                                          <p:attrName>style.visibility</p:attrName>
                                        </p:attrNameLst>
                                      </p:cBhvr>
                                      <p:to>
                                        <p:strVal val="visible"/>
                                      </p:to>
                                    </p:set>
                                    <p:animEffect transition="in" filter="fade">
                                      <p:cBhvr>
                                        <p:cTn id="21" dur="1000"/>
                                        <p:tgtEl>
                                          <p:spTgt spid="21510">
                                            <p:txEl>
                                              <p:pRg st="4" end="4"/>
                                            </p:txEl>
                                          </p:spTgt>
                                        </p:tgtEl>
                                      </p:cBhvr>
                                    </p:animEffect>
                                    <p:anim calcmode="lin" valueType="num">
                                      <p:cBhvr>
                                        <p:cTn id="22" dur="1000" fill="hold"/>
                                        <p:tgtEl>
                                          <p:spTgt spid="21510">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151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0"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C0AD0-ED35-AA0F-B8E3-83737D894DE7}"/>
            </a:ext>
          </a:extLst>
        </p:cNvPr>
        <p:cNvGrpSpPr/>
        <p:nvPr/>
      </p:nvGrpSpPr>
      <p:grpSpPr>
        <a:xfrm>
          <a:off x="0" y="0"/>
          <a:ext cx="0" cy="0"/>
          <a:chOff x="0" y="0"/>
          <a:chExt cx="0" cy="0"/>
        </a:xfrm>
      </p:grpSpPr>
      <p:sp>
        <p:nvSpPr>
          <p:cNvPr id="21508" name="AutoShape 4">
            <a:extLst>
              <a:ext uri="{FF2B5EF4-FFF2-40B4-BE49-F238E27FC236}">
                <a16:creationId xmlns:a16="http://schemas.microsoft.com/office/drawing/2014/main" id="{200142DE-C4C7-9351-E810-CD6E81362DE5}"/>
              </a:ext>
            </a:extLst>
          </p:cNvPr>
          <p:cNvSpPr>
            <a:spLocks noChangeArrowheads="1"/>
          </p:cNvSpPr>
          <p:nvPr/>
        </p:nvSpPr>
        <p:spPr bwMode="auto">
          <a:xfrm>
            <a:off x="419100" y="762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Depart From This Life</a:t>
            </a:r>
          </a:p>
        </p:txBody>
      </p:sp>
      <p:sp>
        <p:nvSpPr>
          <p:cNvPr id="21510" name="Text Box 6">
            <a:extLst>
              <a:ext uri="{FF2B5EF4-FFF2-40B4-BE49-F238E27FC236}">
                <a16:creationId xmlns:a16="http://schemas.microsoft.com/office/drawing/2014/main" id="{049E1F29-1B48-D1D8-1ED6-F9ACF9D10D2A}"/>
              </a:ext>
            </a:extLst>
          </p:cNvPr>
          <p:cNvSpPr txBox="1">
            <a:spLocks noChangeArrowheads="1"/>
          </p:cNvSpPr>
          <p:nvPr/>
        </p:nvSpPr>
        <p:spPr bwMode="auto">
          <a:xfrm>
            <a:off x="304800" y="990600"/>
            <a:ext cx="8534400" cy="5324535"/>
          </a:xfrm>
          <a:prstGeom prst="rect">
            <a:avLst/>
          </a:prstGeom>
          <a:noFill/>
          <a:ln w="9525">
            <a:noFill/>
            <a:miter lim="800000"/>
            <a:headEnd/>
            <a:tailEnd/>
          </a:ln>
          <a:effectLst/>
        </p:spPr>
        <p:txBody>
          <a:bodyPr wrap="square">
            <a:spAutoFit/>
          </a:bodyPr>
          <a:lstStyle/>
          <a:p>
            <a:pPr defTabSz="457200">
              <a:defRPr/>
            </a:pPr>
            <a:r>
              <a:rPr lang="en-US" sz="3200" dirty="0">
                <a:solidFill>
                  <a:schemeClr val="bg1"/>
                </a:solidFill>
                <a:effectLst>
                  <a:outerShdw blurRad="38100" dist="38100" dir="2700000" algn="tl">
                    <a:srgbClr val="000000"/>
                  </a:outerShdw>
                </a:effectLst>
                <a:latin typeface="Arial" charset="0"/>
                <a:cs typeface="+mn-cs"/>
              </a:rPr>
              <a:t>A. </a:t>
            </a:r>
            <a:r>
              <a:rPr lang="en-US" sz="3200" u="sng" dirty="0">
                <a:solidFill>
                  <a:schemeClr val="bg1"/>
                </a:solidFill>
                <a:effectLst>
                  <a:outerShdw blurRad="38100" dist="38100" dir="2700000" algn="tl">
                    <a:srgbClr val="000000"/>
                  </a:outerShdw>
                </a:effectLst>
                <a:latin typeface="Arial" charset="0"/>
                <a:cs typeface="+mn-cs"/>
              </a:rPr>
              <a:t>Time is appointed to depart</a:t>
            </a:r>
          </a:p>
          <a:p>
            <a:pPr lvl="1" algn="ctr" defTabSz="457200">
              <a:defRPr/>
            </a:pPr>
            <a:endParaRPr lang="en-US" sz="2800" i="1" dirty="0">
              <a:solidFill>
                <a:schemeClr val="bg1"/>
              </a:solidFill>
              <a:effectLst>
                <a:outerShdw blurRad="38100" dist="38100" dir="2700000" algn="tl">
                  <a:srgbClr val="000000"/>
                </a:outerShdw>
              </a:effectLst>
              <a:latin typeface="Arial" charset="0"/>
              <a:cs typeface="+mn-cs"/>
            </a:endParaRPr>
          </a:p>
          <a:p>
            <a:pPr lvl="1" algn="ctr" defTabSz="457200">
              <a:defRPr/>
            </a:pPr>
            <a:r>
              <a:rPr lang="en-US" sz="2800" i="1" dirty="0">
                <a:solidFill>
                  <a:schemeClr val="bg1"/>
                </a:solidFill>
                <a:effectLst>
                  <a:outerShdw blurRad="38100" dist="38100" dir="2700000" algn="tl">
                    <a:srgbClr val="000000"/>
                  </a:outerShdw>
                </a:effectLst>
                <a:latin typeface="Arial" charset="0"/>
                <a:cs typeface="+mn-cs"/>
              </a:rPr>
              <a:t>“Come now, you who say, ‘Today or tomorrow we will go to such and such a city, and spend a year there and engage in business and make a profit.’ Yet you do not know what your life will be like tomorrow. You are just a vapor that appears for a little while and then vanishes away. Instead, you ought to say, ‘If the Lord wills, we will live and also do this or that.’ But as it is, you boast in your arrogance; all such boasting is evil.”</a:t>
            </a:r>
            <a:br>
              <a:rPr lang="en-US" sz="2800" i="1" dirty="0">
                <a:solidFill>
                  <a:schemeClr val="bg1"/>
                </a:solidFill>
                <a:effectLst>
                  <a:outerShdw blurRad="38100" dist="38100" dir="2700000" algn="tl">
                    <a:srgbClr val="000000"/>
                  </a:outerShdw>
                </a:effectLst>
                <a:latin typeface="Arial" charset="0"/>
                <a:cs typeface="+mn-cs"/>
              </a:rPr>
            </a:br>
            <a:r>
              <a:rPr lang="en-US" sz="2800" b="1" dirty="0">
                <a:solidFill>
                  <a:srgbClr val="FF6600"/>
                </a:solidFill>
                <a:effectLst>
                  <a:outerShdw blurRad="38100" dist="38100" dir="2700000" algn="tl">
                    <a:srgbClr val="000000"/>
                  </a:outerShdw>
                </a:effectLst>
                <a:latin typeface="Arial" charset="0"/>
                <a:cs typeface="+mn-cs"/>
              </a:rPr>
              <a:t>(James 4:13-16)</a:t>
            </a:r>
          </a:p>
        </p:txBody>
      </p:sp>
    </p:spTree>
    <p:extLst>
      <p:ext uri="{BB962C8B-B14F-4D97-AF65-F5344CB8AC3E}">
        <p14:creationId xmlns:p14="http://schemas.microsoft.com/office/powerpoint/2010/main" val="41214233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B8C70-2E9F-10D0-BA6C-666089C7064F}"/>
            </a:ext>
          </a:extLst>
        </p:cNvPr>
        <p:cNvGrpSpPr/>
        <p:nvPr/>
      </p:nvGrpSpPr>
      <p:grpSpPr>
        <a:xfrm>
          <a:off x="0" y="0"/>
          <a:ext cx="0" cy="0"/>
          <a:chOff x="0" y="0"/>
          <a:chExt cx="0" cy="0"/>
        </a:xfrm>
      </p:grpSpPr>
      <p:sp>
        <p:nvSpPr>
          <p:cNvPr id="21508" name="AutoShape 4">
            <a:extLst>
              <a:ext uri="{FF2B5EF4-FFF2-40B4-BE49-F238E27FC236}">
                <a16:creationId xmlns:a16="http://schemas.microsoft.com/office/drawing/2014/main" id="{54F10690-1D09-5D10-A79E-F08F2F4231FD}"/>
              </a:ext>
            </a:extLst>
          </p:cNvPr>
          <p:cNvSpPr>
            <a:spLocks noChangeArrowheads="1"/>
          </p:cNvSpPr>
          <p:nvPr/>
        </p:nvSpPr>
        <p:spPr bwMode="auto">
          <a:xfrm>
            <a:off x="419100" y="762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Depart From This Life</a:t>
            </a:r>
          </a:p>
        </p:txBody>
      </p:sp>
      <p:sp>
        <p:nvSpPr>
          <p:cNvPr id="21510" name="Text Box 6">
            <a:extLst>
              <a:ext uri="{FF2B5EF4-FFF2-40B4-BE49-F238E27FC236}">
                <a16:creationId xmlns:a16="http://schemas.microsoft.com/office/drawing/2014/main" id="{189CA78C-FACD-1517-09CE-2C7EE5321DDF}"/>
              </a:ext>
            </a:extLst>
          </p:cNvPr>
          <p:cNvSpPr txBox="1">
            <a:spLocks noChangeArrowheads="1"/>
          </p:cNvSpPr>
          <p:nvPr/>
        </p:nvSpPr>
        <p:spPr bwMode="auto">
          <a:xfrm>
            <a:off x="0" y="964823"/>
            <a:ext cx="9144000" cy="5755422"/>
          </a:xfrm>
          <a:prstGeom prst="rect">
            <a:avLst/>
          </a:prstGeom>
          <a:noFill/>
          <a:ln w="9525">
            <a:noFill/>
            <a:miter lim="800000"/>
            <a:headEnd/>
            <a:tailEnd/>
          </a:ln>
          <a:effectLst/>
        </p:spPr>
        <p:txBody>
          <a:bodyPr wrap="square">
            <a:spAutoFit/>
          </a:bodyPr>
          <a:lstStyle/>
          <a:p>
            <a:pPr defTabSz="457200">
              <a:defRPr/>
            </a:pPr>
            <a:r>
              <a:rPr lang="en-US" sz="3200" dirty="0">
                <a:solidFill>
                  <a:schemeClr val="bg1"/>
                </a:solidFill>
                <a:effectLst>
                  <a:outerShdw blurRad="38100" dist="38100" dir="2700000" algn="tl">
                    <a:srgbClr val="000000"/>
                  </a:outerShdw>
                </a:effectLst>
                <a:latin typeface="Arial" charset="0"/>
                <a:cs typeface="+mn-cs"/>
              </a:rPr>
              <a:t>B. </a:t>
            </a:r>
            <a:r>
              <a:rPr lang="en-US" sz="3200" u="sng" dirty="0">
                <a:solidFill>
                  <a:schemeClr val="bg1"/>
                </a:solidFill>
                <a:effectLst>
                  <a:outerShdw blurRad="38100" dist="38100" dir="2700000" algn="tl">
                    <a:srgbClr val="000000"/>
                  </a:outerShdw>
                </a:effectLst>
                <a:latin typeface="Arial" charset="0"/>
                <a:cs typeface="+mn-cs"/>
              </a:rPr>
              <a:t>We need to be ready at all times</a:t>
            </a:r>
            <a:endParaRPr lang="en-US" sz="3200" dirty="0">
              <a:solidFill>
                <a:schemeClr val="bg1"/>
              </a:solidFill>
              <a:effectLst>
                <a:outerShdw blurRad="38100" dist="38100" dir="2700000" algn="tl">
                  <a:srgbClr val="000000"/>
                </a:outerShdw>
              </a:effectLst>
              <a:latin typeface="Arial" charset="0"/>
              <a:cs typeface="+mn-cs"/>
            </a:endParaRPr>
          </a:p>
          <a:p>
            <a:pPr lvl="1" algn="ctr" defTabSz="457200">
              <a:defRPr/>
            </a:pPr>
            <a:r>
              <a:rPr lang="en-US" sz="2100" i="1" dirty="0">
                <a:solidFill>
                  <a:schemeClr val="bg1"/>
                </a:solidFill>
                <a:effectLst>
                  <a:outerShdw blurRad="38100" dist="38100" dir="2700000" algn="tl">
                    <a:srgbClr val="000000"/>
                  </a:outerShdw>
                </a:effectLst>
                <a:latin typeface="Arial" charset="0"/>
                <a:cs typeface="+mn-cs"/>
              </a:rPr>
              <a:t>“Then the kingdom of heaven will be comparable to ten virgins, who took their lamps and went out to meet the bridegroom. Five of them were foolish, and five were prudent. For when the foolish took their lamps, they took no oil with them, but the prudent took oil in flasks along with their lamps. Now while the bridegroom was delaying, they all got drowsy and began to sleep. But at midnight there was a shout, ‘Behold, the bridegroom! Come out to meet him.’ Then all those virgins rose and trimmed their lamps. The foolish said to the prudent, ‘Give us some of your oil, for our lamps are going out.’ But the prudent answered, ‘No, there will not be enough for us and you too; go instead to the dealers and buy some for yourselves.’ And while they were going away to make the purchase, the bridegroom came, and those who were ready went in with him to the wedding feast; and the door was shut. Later the other virgins also came, saying, ‘Lord, lord, open up for us.’ But he answered, ‘Truly I say to you, I do not know you.’ Be on the alert then, for </a:t>
            </a:r>
            <a:r>
              <a:rPr lang="en-US" sz="2100" i="1" u="sng" dirty="0">
                <a:solidFill>
                  <a:schemeClr val="bg1"/>
                </a:solidFill>
                <a:effectLst>
                  <a:outerShdw blurRad="38100" dist="38100" dir="2700000" algn="tl">
                    <a:srgbClr val="000000"/>
                  </a:outerShdw>
                </a:effectLst>
                <a:latin typeface="Arial" charset="0"/>
                <a:cs typeface="+mn-cs"/>
              </a:rPr>
              <a:t>you do not know the day nor the hour</a:t>
            </a:r>
            <a:r>
              <a:rPr lang="en-US" sz="2100" i="1" dirty="0">
                <a:solidFill>
                  <a:schemeClr val="bg1"/>
                </a:solidFill>
                <a:effectLst>
                  <a:outerShdw blurRad="38100" dist="38100" dir="2700000" algn="tl">
                    <a:srgbClr val="000000"/>
                  </a:outerShdw>
                </a:effectLst>
                <a:latin typeface="Arial" charset="0"/>
                <a:cs typeface="+mn-cs"/>
              </a:rPr>
              <a:t>.” </a:t>
            </a:r>
            <a:r>
              <a:rPr lang="en-US" sz="2100" b="1" dirty="0">
                <a:solidFill>
                  <a:srgbClr val="FF6600"/>
                </a:solidFill>
                <a:effectLst>
                  <a:outerShdw blurRad="38100" dist="38100" dir="2700000" algn="tl">
                    <a:srgbClr val="000000"/>
                  </a:outerShdw>
                </a:effectLst>
                <a:latin typeface="Arial" charset="0"/>
                <a:cs typeface="+mn-cs"/>
              </a:rPr>
              <a:t>(Matthew 25:1-13)</a:t>
            </a:r>
          </a:p>
        </p:txBody>
      </p:sp>
    </p:spTree>
    <p:extLst>
      <p:ext uri="{BB962C8B-B14F-4D97-AF65-F5344CB8AC3E}">
        <p14:creationId xmlns:p14="http://schemas.microsoft.com/office/powerpoint/2010/main" val="108323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085EB-7E8C-A9AC-E48B-A93C0CE00579}"/>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260160BC-E689-91DF-1507-75637786FF0F}"/>
              </a:ext>
            </a:extLst>
          </p:cNvPr>
          <p:cNvSpPr>
            <a:spLocks noGrp="1"/>
          </p:cNvSpPr>
          <p:nvPr>
            <p:ph type="title"/>
          </p:nvPr>
        </p:nvSpPr>
        <p:spPr/>
        <p:txBody>
          <a:bodyPr/>
          <a:lstStyle/>
          <a:p>
            <a:pPr eaLnBrk="1" hangingPunct="1"/>
            <a:r>
              <a:rPr lang="en-US" altLang="en-US">
                <a:solidFill>
                  <a:schemeClr val="bg1"/>
                </a:solidFill>
                <a:latin typeface="+mn-lt"/>
              </a:rPr>
              <a:t>Significance of TIME</a:t>
            </a:r>
          </a:p>
        </p:txBody>
      </p:sp>
      <p:sp>
        <p:nvSpPr>
          <p:cNvPr id="3075" name="Content Placeholder 2">
            <a:extLst>
              <a:ext uri="{FF2B5EF4-FFF2-40B4-BE49-F238E27FC236}">
                <a16:creationId xmlns:a16="http://schemas.microsoft.com/office/drawing/2014/main" id="{791E5601-E44B-B0EE-5082-0D44AECBB323}"/>
              </a:ext>
            </a:extLst>
          </p:cNvPr>
          <p:cNvSpPr>
            <a:spLocks noGrp="1"/>
          </p:cNvSpPr>
          <p:nvPr>
            <p:ph idx="1"/>
          </p:nvPr>
        </p:nvSpPr>
        <p:spPr/>
        <p:txBody>
          <a:bodyPr/>
          <a:lstStyle/>
          <a:p>
            <a:pPr algn="ctr" eaLnBrk="1" hangingPunct="1">
              <a:buFont typeface="Wingdings" panose="05000000000000000000" pitchFamily="2" charset="2"/>
              <a:buNone/>
            </a:pPr>
            <a:r>
              <a:rPr lang="en-US" altLang="en-US" dirty="0">
                <a:solidFill>
                  <a:schemeClr val="bg1"/>
                </a:solidFill>
              </a:rPr>
              <a:t> </a:t>
            </a:r>
            <a:r>
              <a:rPr lang="en-US" altLang="en-US" i="1" dirty="0">
                <a:solidFill>
                  <a:schemeClr val="bg1"/>
                </a:solidFill>
              </a:rPr>
              <a:t>“But when </a:t>
            </a:r>
            <a:r>
              <a:rPr lang="en-US" altLang="en-US" i="1" u="sng" dirty="0">
                <a:solidFill>
                  <a:schemeClr val="bg1"/>
                </a:solidFill>
              </a:rPr>
              <a:t>the fullness of the time</a:t>
            </a:r>
            <a:r>
              <a:rPr lang="en-US" altLang="en-US" i="1" dirty="0">
                <a:solidFill>
                  <a:schemeClr val="bg1"/>
                </a:solidFill>
              </a:rPr>
              <a:t> came, God sent forth His Son, born of a woman, born under the Law, so that He might redeem those who were under the Law, that we might receive the adoption as sons.” </a:t>
            </a:r>
            <a:r>
              <a:rPr lang="en-US" altLang="en-US" b="1" dirty="0">
                <a:solidFill>
                  <a:srgbClr val="FF6600"/>
                </a:solidFill>
              </a:rPr>
              <a:t>(Galatians 4:4-5) </a:t>
            </a:r>
          </a:p>
        </p:txBody>
      </p:sp>
    </p:spTree>
    <p:extLst>
      <p:ext uri="{BB962C8B-B14F-4D97-AF65-F5344CB8AC3E}">
        <p14:creationId xmlns:p14="http://schemas.microsoft.com/office/powerpoint/2010/main" val="32421196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3">
            <a:extLst>
              <a:ext uri="{FF2B5EF4-FFF2-40B4-BE49-F238E27FC236}">
                <a16:creationId xmlns:a16="http://schemas.microsoft.com/office/drawing/2014/main" id="{B630057C-458A-B3B6-605B-B32C374288A1}"/>
              </a:ext>
            </a:extLst>
          </p:cNvPr>
          <p:cNvSpPr txBox="1">
            <a:spLocks noChangeArrowheads="1"/>
          </p:cNvSpPr>
          <p:nvPr/>
        </p:nvSpPr>
        <p:spPr bwMode="auto">
          <a:xfrm>
            <a:off x="940665" y="304800"/>
            <a:ext cx="7338869" cy="1107996"/>
          </a:xfrm>
          <a:prstGeom prst="rect">
            <a:avLst/>
          </a:prstGeom>
          <a:noFill/>
          <a:ln w="9525">
            <a:noFill/>
            <a:miter lim="800000"/>
            <a:headEnd/>
            <a:tailEnd/>
          </a:ln>
          <a:effectLst/>
        </p:spPr>
        <p:txBody>
          <a:bodyPr wrap="none">
            <a:spAutoFit/>
          </a:bodyPr>
          <a:lstStyle/>
          <a:p>
            <a:pPr>
              <a:defRPr/>
            </a:pPr>
            <a:r>
              <a:rPr lang="en-US" sz="6600" dirty="0">
                <a:solidFill>
                  <a:schemeClr val="bg1"/>
                </a:solidFill>
                <a:effectLst>
                  <a:outerShdw blurRad="38100" dist="38100" dir="2700000" algn="tl">
                    <a:srgbClr val="000000"/>
                  </a:outerShdw>
                </a:effectLst>
                <a:latin typeface="+mj-lt"/>
                <a:cs typeface="+mn-cs"/>
              </a:rPr>
              <a:t>An Hour Is Coming</a:t>
            </a:r>
          </a:p>
        </p:txBody>
      </p:sp>
      <p:sp>
        <p:nvSpPr>
          <p:cNvPr id="12292" name="AutoShape 4">
            <a:extLst>
              <a:ext uri="{FF2B5EF4-FFF2-40B4-BE49-F238E27FC236}">
                <a16:creationId xmlns:a16="http://schemas.microsoft.com/office/drawing/2014/main" id="{2F7EF6E0-B165-A163-9631-FF713B7AA2F0}"/>
              </a:ext>
            </a:extLst>
          </p:cNvPr>
          <p:cNvSpPr>
            <a:spLocks noChangeArrowheads="1"/>
          </p:cNvSpPr>
          <p:nvPr/>
        </p:nvSpPr>
        <p:spPr bwMode="auto">
          <a:xfrm>
            <a:off x="457200" y="18288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Jesus Manifested As The Son of God</a:t>
            </a:r>
          </a:p>
        </p:txBody>
      </p:sp>
      <p:sp>
        <p:nvSpPr>
          <p:cNvPr id="12293" name="AutoShape 5">
            <a:extLst>
              <a:ext uri="{FF2B5EF4-FFF2-40B4-BE49-F238E27FC236}">
                <a16:creationId xmlns:a16="http://schemas.microsoft.com/office/drawing/2014/main" id="{6F85E823-63C6-69FD-CBE9-00652DF6A8F3}"/>
              </a:ext>
            </a:extLst>
          </p:cNvPr>
          <p:cNvSpPr>
            <a:spLocks noChangeArrowheads="1"/>
          </p:cNvSpPr>
          <p:nvPr/>
        </p:nvSpPr>
        <p:spPr bwMode="auto">
          <a:xfrm>
            <a:off x="457200" y="283845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Spiritually Dead To Hear </a:t>
            </a:r>
            <a:r>
              <a:rPr lang="en-US" sz="2800" b="1" dirty="0">
                <a:solidFill>
                  <a:srgbClr val="FFFF00"/>
                </a:solidFill>
                <a:effectLst>
                  <a:outerShdw blurRad="38100" dist="38100" dir="2700000" algn="tl">
                    <a:srgbClr val="000000"/>
                  </a:outerShdw>
                </a:effectLst>
                <a:latin typeface="Arial" charset="0"/>
              </a:rPr>
              <a:t>The </a:t>
            </a:r>
            <a:r>
              <a:rPr lang="en-US" sz="2800" b="1" dirty="0">
                <a:solidFill>
                  <a:srgbClr val="FFFF00"/>
                </a:solidFill>
                <a:effectLst>
                  <a:outerShdw blurRad="38100" dist="38100" dir="2700000" algn="tl">
                    <a:srgbClr val="000000"/>
                  </a:outerShdw>
                </a:effectLst>
                <a:latin typeface="Arial" charset="0"/>
                <a:cs typeface="+mn-cs"/>
              </a:rPr>
              <a:t>Son</a:t>
            </a:r>
          </a:p>
        </p:txBody>
      </p:sp>
      <p:sp>
        <p:nvSpPr>
          <p:cNvPr id="12294" name="AutoShape 6">
            <a:extLst>
              <a:ext uri="{FF2B5EF4-FFF2-40B4-BE49-F238E27FC236}">
                <a16:creationId xmlns:a16="http://schemas.microsoft.com/office/drawing/2014/main" id="{814C4493-2BB3-BF8D-E3F0-C7F80AD6001B}"/>
              </a:ext>
            </a:extLst>
          </p:cNvPr>
          <p:cNvSpPr>
            <a:spLocks noChangeArrowheads="1"/>
          </p:cNvSpPr>
          <p:nvPr/>
        </p:nvSpPr>
        <p:spPr bwMode="auto">
          <a:xfrm>
            <a:off x="457200" y="37719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Worship God</a:t>
            </a:r>
          </a:p>
        </p:txBody>
      </p:sp>
      <p:sp>
        <p:nvSpPr>
          <p:cNvPr id="12295" name="AutoShape 7">
            <a:extLst>
              <a:ext uri="{FF2B5EF4-FFF2-40B4-BE49-F238E27FC236}">
                <a16:creationId xmlns:a16="http://schemas.microsoft.com/office/drawing/2014/main" id="{A67EFB51-193C-6189-5C35-8CDB870090FE}"/>
              </a:ext>
            </a:extLst>
          </p:cNvPr>
          <p:cNvSpPr>
            <a:spLocks noChangeArrowheads="1"/>
          </p:cNvSpPr>
          <p:nvPr/>
        </p:nvSpPr>
        <p:spPr bwMode="auto">
          <a:xfrm>
            <a:off x="457200" y="470535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Depart From This Life</a:t>
            </a:r>
          </a:p>
        </p:txBody>
      </p:sp>
      <p:sp>
        <p:nvSpPr>
          <p:cNvPr id="12296" name="AutoShape 8">
            <a:extLst>
              <a:ext uri="{FF2B5EF4-FFF2-40B4-BE49-F238E27FC236}">
                <a16:creationId xmlns:a16="http://schemas.microsoft.com/office/drawing/2014/main" id="{0FBEDD73-CFB7-53E6-EBC6-D26CBF42BE44}"/>
              </a:ext>
            </a:extLst>
          </p:cNvPr>
          <p:cNvSpPr>
            <a:spLocks noChangeArrowheads="1"/>
          </p:cNvSpPr>
          <p:nvPr/>
        </p:nvSpPr>
        <p:spPr bwMode="auto">
          <a:xfrm>
            <a:off x="457200" y="56388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All Will Be Raised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AutoShape 4">
            <a:extLst>
              <a:ext uri="{FF2B5EF4-FFF2-40B4-BE49-F238E27FC236}">
                <a16:creationId xmlns:a16="http://schemas.microsoft.com/office/drawing/2014/main" id="{79C9E132-19AB-31F8-2384-0B2997883A31}"/>
              </a:ext>
            </a:extLst>
          </p:cNvPr>
          <p:cNvSpPr>
            <a:spLocks noChangeArrowheads="1"/>
          </p:cNvSpPr>
          <p:nvPr/>
        </p:nvSpPr>
        <p:spPr bwMode="auto">
          <a:xfrm>
            <a:off x="419100" y="174625"/>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All Will Be Raised – John 5:28-29</a:t>
            </a:r>
          </a:p>
        </p:txBody>
      </p:sp>
      <p:sp>
        <p:nvSpPr>
          <p:cNvPr id="22533" name="Text Box 5">
            <a:extLst>
              <a:ext uri="{FF2B5EF4-FFF2-40B4-BE49-F238E27FC236}">
                <a16:creationId xmlns:a16="http://schemas.microsoft.com/office/drawing/2014/main" id="{26557DDB-B5B2-C432-2565-9F46B5207B64}"/>
              </a:ext>
            </a:extLst>
          </p:cNvPr>
          <p:cNvSpPr txBox="1">
            <a:spLocks noChangeArrowheads="1"/>
          </p:cNvSpPr>
          <p:nvPr/>
        </p:nvSpPr>
        <p:spPr bwMode="auto">
          <a:xfrm>
            <a:off x="180975" y="1219200"/>
            <a:ext cx="8782050" cy="5201424"/>
          </a:xfrm>
          <a:prstGeom prst="rect">
            <a:avLst/>
          </a:prstGeom>
          <a:noFill/>
          <a:ln w="9525">
            <a:noFill/>
            <a:miter lim="800000"/>
            <a:headEnd/>
            <a:tailEnd/>
          </a:ln>
          <a:effectLst/>
        </p:spPr>
        <p:txBody>
          <a:bodyPr wrap="square">
            <a:spAutoFit/>
          </a:bodyPr>
          <a:lstStyle/>
          <a:p>
            <a:pPr defTabSz="457200">
              <a:defRPr/>
            </a:pPr>
            <a:r>
              <a:rPr lang="en-US" sz="2800" dirty="0">
                <a:solidFill>
                  <a:schemeClr val="bg1"/>
                </a:solidFill>
                <a:effectLst>
                  <a:outerShdw blurRad="38100" dist="38100" dir="2700000" algn="tl">
                    <a:srgbClr val="000000"/>
                  </a:outerShdw>
                </a:effectLst>
                <a:latin typeface="Arial" charset="0"/>
                <a:cs typeface="+mn-cs"/>
              </a:rPr>
              <a:t>A. </a:t>
            </a:r>
            <a:r>
              <a:rPr lang="en-US" sz="2800" u="sng" dirty="0">
                <a:solidFill>
                  <a:schemeClr val="bg1"/>
                </a:solidFill>
                <a:effectLst>
                  <a:outerShdw blurRad="38100" dist="38100" dir="2700000" algn="tl">
                    <a:srgbClr val="000000"/>
                  </a:outerShdw>
                </a:effectLst>
                <a:latin typeface="Arial" charset="0"/>
                <a:cs typeface="+mn-cs"/>
              </a:rPr>
              <a:t>Death is not the end</a:t>
            </a:r>
            <a:endParaRPr lang="en-US" sz="2800" dirty="0">
              <a:solidFill>
                <a:schemeClr val="bg1"/>
              </a:solidFill>
              <a:effectLst>
                <a:outerShdw blurRad="38100" dist="38100" dir="2700000" algn="tl">
                  <a:srgbClr val="000000"/>
                </a:outerShdw>
              </a:effectLst>
              <a:latin typeface="Arial" charset="0"/>
              <a:cs typeface="+mn-cs"/>
            </a:endParaRPr>
          </a:p>
          <a:p>
            <a:pPr defTabSz="457200">
              <a:defRPr/>
            </a:pPr>
            <a:endParaRPr lang="en-US" sz="2800" dirty="0">
              <a:solidFill>
                <a:schemeClr val="bg1"/>
              </a:solidFill>
              <a:effectLst>
                <a:outerShdw blurRad="38100" dist="38100" dir="2700000" algn="tl">
                  <a:srgbClr val="000000"/>
                </a:outerShdw>
              </a:effectLst>
              <a:latin typeface="Arial" charset="0"/>
              <a:cs typeface="+mn-cs"/>
            </a:endParaRPr>
          </a:p>
          <a:p>
            <a:pPr defTabSz="457200">
              <a:defRPr/>
            </a:pPr>
            <a:r>
              <a:rPr lang="en-US" sz="2800" dirty="0">
                <a:solidFill>
                  <a:schemeClr val="bg1"/>
                </a:solidFill>
                <a:effectLst>
                  <a:outerShdw blurRad="38100" dist="38100" dir="2700000" algn="tl">
                    <a:srgbClr val="000000"/>
                  </a:outerShdw>
                </a:effectLst>
                <a:latin typeface="Arial" charset="0"/>
                <a:cs typeface="+mn-cs"/>
              </a:rPr>
              <a:t>B. </a:t>
            </a:r>
            <a:r>
              <a:rPr lang="en-US" sz="2800" u="sng" dirty="0">
                <a:solidFill>
                  <a:schemeClr val="bg1"/>
                </a:solidFill>
                <a:effectLst>
                  <a:outerShdw blurRad="38100" dist="38100" dir="2700000" algn="tl">
                    <a:srgbClr val="000000"/>
                  </a:outerShdw>
                </a:effectLst>
                <a:latin typeface="Arial" charset="0"/>
                <a:cs typeface="+mn-cs"/>
              </a:rPr>
              <a:t>Serves as encouragement</a:t>
            </a:r>
            <a:r>
              <a:rPr lang="en-US" sz="2800" dirty="0">
                <a:solidFill>
                  <a:schemeClr val="bg1"/>
                </a:solidFill>
                <a:effectLst>
                  <a:outerShdw blurRad="38100" dist="38100" dir="2700000" algn="tl">
                    <a:srgbClr val="000000"/>
                  </a:outerShdw>
                </a:effectLst>
                <a:latin typeface="Arial" charset="0"/>
                <a:cs typeface="+mn-cs"/>
              </a:rPr>
              <a:t> …</a:t>
            </a:r>
          </a:p>
          <a:p>
            <a:pPr lvl="1" defTabSz="457200">
              <a:buFontTx/>
              <a:buChar char="•"/>
              <a:defRPr/>
            </a:pPr>
            <a:r>
              <a:rPr lang="en-US" sz="2800" dirty="0">
                <a:solidFill>
                  <a:schemeClr val="bg1"/>
                </a:solidFill>
                <a:effectLst>
                  <a:outerShdw blurRad="38100" dist="38100" dir="2700000" algn="tl">
                    <a:srgbClr val="000000"/>
                  </a:outerShdw>
                </a:effectLst>
                <a:latin typeface="Arial" charset="0"/>
                <a:cs typeface="+mn-cs"/>
              </a:rPr>
              <a:t> Concerning loved ones </a:t>
            </a:r>
            <a:r>
              <a:rPr lang="en-US" sz="2800" dirty="0">
                <a:solidFill>
                  <a:srgbClr val="FFFF99"/>
                </a:solidFill>
                <a:effectLst>
                  <a:outerShdw blurRad="38100" dist="38100" dir="2700000" algn="tl">
                    <a:srgbClr val="000000"/>
                  </a:outerShdw>
                </a:effectLst>
                <a:latin typeface="Arial" charset="0"/>
                <a:cs typeface="+mn-cs"/>
              </a:rPr>
              <a:t>(1 Thessalonians 4:13-18)</a:t>
            </a:r>
          </a:p>
          <a:p>
            <a:pPr lvl="1" defTabSz="457200">
              <a:buFontTx/>
              <a:buChar char="•"/>
              <a:defRPr/>
            </a:pPr>
            <a:r>
              <a:rPr lang="en-US" sz="2800" dirty="0">
                <a:solidFill>
                  <a:schemeClr val="bg1"/>
                </a:solidFill>
                <a:effectLst>
                  <a:outerShdw blurRad="38100" dist="38100" dir="2700000" algn="tl">
                    <a:srgbClr val="000000"/>
                  </a:outerShdw>
                </a:effectLst>
                <a:latin typeface="Arial" charset="0"/>
                <a:cs typeface="+mn-cs"/>
              </a:rPr>
              <a:t> For us as we face death </a:t>
            </a:r>
            <a:r>
              <a:rPr lang="en-US" sz="2800" dirty="0">
                <a:solidFill>
                  <a:srgbClr val="FFFF99"/>
                </a:solidFill>
                <a:effectLst>
                  <a:outerShdw blurRad="38100" dist="38100" dir="2700000" algn="tl">
                    <a:srgbClr val="000000"/>
                  </a:outerShdw>
                </a:effectLst>
                <a:latin typeface="Arial" charset="0"/>
                <a:cs typeface="+mn-cs"/>
              </a:rPr>
              <a:t>(Psalm 23:4-6)</a:t>
            </a:r>
          </a:p>
          <a:p>
            <a:pPr lvl="1" defTabSz="457200">
              <a:buFontTx/>
              <a:buChar char="•"/>
              <a:defRPr/>
            </a:pPr>
            <a:endParaRPr lang="en-US" sz="2400" i="1" dirty="0">
              <a:solidFill>
                <a:schemeClr val="bg1"/>
              </a:solidFill>
              <a:effectLst>
                <a:outerShdw blurRad="38100" dist="38100" dir="2700000" algn="tl">
                  <a:srgbClr val="000000"/>
                </a:outerShdw>
              </a:effectLst>
              <a:latin typeface="Arial" charset="0"/>
              <a:cs typeface="+mn-cs"/>
            </a:endParaRPr>
          </a:p>
          <a:p>
            <a:pPr defTabSz="457200">
              <a:defRPr/>
            </a:pPr>
            <a:r>
              <a:rPr lang="en-US" sz="2800" dirty="0">
                <a:solidFill>
                  <a:schemeClr val="bg1"/>
                </a:solidFill>
                <a:effectLst>
                  <a:outerShdw blurRad="38100" dist="38100" dir="2700000" algn="tl">
                    <a:srgbClr val="000000"/>
                  </a:outerShdw>
                </a:effectLst>
                <a:latin typeface="Arial" charset="0"/>
                <a:cs typeface="+mn-cs"/>
              </a:rPr>
              <a:t>C. </a:t>
            </a:r>
            <a:r>
              <a:rPr lang="en-US" sz="2800" u="sng" dirty="0">
                <a:solidFill>
                  <a:schemeClr val="bg1"/>
                </a:solidFill>
                <a:effectLst>
                  <a:outerShdw blurRad="38100" dist="38100" dir="2700000" algn="tl">
                    <a:srgbClr val="000000"/>
                  </a:outerShdw>
                </a:effectLst>
                <a:latin typeface="Arial" charset="0"/>
                <a:cs typeface="+mn-cs"/>
              </a:rPr>
              <a:t>Then – we give an account for all we do</a:t>
            </a:r>
            <a:br>
              <a:rPr lang="en-US" sz="2800" u="sng" dirty="0">
                <a:solidFill>
                  <a:schemeClr val="bg1"/>
                </a:solidFill>
                <a:effectLst>
                  <a:outerShdw blurRad="38100" dist="38100" dir="2700000" algn="tl">
                    <a:srgbClr val="000000"/>
                  </a:outerShdw>
                </a:effectLst>
                <a:latin typeface="Arial" charset="0"/>
                <a:cs typeface="+mn-cs"/>
              </a:rPr>
            </a:br>
            <a:r>
              <a:rPr lang="en-US" sz="2800" dirty="0">
                <a:solidFill>
                  <a:schemeClr val="bg1"/>
                </a:solidFill>
                <a:effectLst>
                  <a:outerShdw blurRad="38100" dist="38100" dir="2700000" algn="tl">
                    <a:srgbClr val="000000"/>
                  </a:outerShdw>
                </a:effectLst>
                <a:latin typeface="Arial" charset="0"/>
                <a:cs typeface="+mn-cs"/>
              </a:rPr>
              <a:t>	</a:t>
            </a:r>
            <a:r>
              <a:rPr lang="en-US" sz="2800" dirty="0">
                <a:solidFill>
                  <a:srgbClr val="FFFF99"/>
                </a:solidFill>
                <a:effectLst>
                  <a:outerShdw blurRad="38100" dist="38100" dir="2700000" algn="tl">
                    <a:srgbClr val="000000"/>
                  </a:outerShdw>
                </a:effectLst>
                <a:latin typeface="Arial" charset="0"/>
                <a:cs typeface="+mn-cs"/>
              </a:rPr>
              <a:t>(2 Corinthians 5:10; Romans 14:10-12)</a:t>
            </a:r>
          </a:p>
          <a:p>
            <a:pPr defTabSz="457200">
              <a:defRPr/>
            </a:pPr>
            <a:endParaRPr lang="en-US" sz="2800" dirty="0">
              <a:solidFill>
                <a:srgbClr val="FFFF99"/>
              </a:solidFill>
              <a:effectLst>
                <a:outerShdw blurRad="38100" dist="38100" dir="2700000" algn="tl">
                  <a:srgbClr val="000000"/>
                </a:outerShdw>
              </a:effectLst>
              <a:latin typeface="Arial" charset="0"/>
              <a:cs typeface="+mn-cs"/>
            </a:endParaRPr>
          </a:p>
          <a:p>
            <a:pPr defTabSz="457200">
              <a:defRPr/>
            </a:pPr>
            <a:r>
              <a:rPr lang="en-US" sz="2800" dirty="0">
                <a:solidFill>
                  <a:schemeClr val="bg1"/>
                </a:solidFill>
                <a:effectLst>
                  <a:outerShdw blurRad="38100" dist="38100" dir="2700000" algn="tl">
                    <a:srgbClr val="000000"/>
                  </a:outerShdw>
                </a:effectLst>
                <a:latin typeface="Arial" charset="0"/>
                <a:cs typeface="+mn-cs"/>
              </a:rPr>
              <a:t>D. </a:t>
            </a:r>
            <a:r>
              <a:rPr lang="en-US" sz="2800" u="sng" dirty="0">
                <a:solidFill>
                  <a:schemeClr val="bg1"/>
                </a:solidFill>
                <a:effectLst>
                  <a:outerShdw blurRad="38100" dist="38100" dir="2700000" algn="tl">
                    <a:srgbClr val="000000"/>
                  </a:outerShdw>
                </a:effectLst>
                <a:latin typeface="Arial" charset="0"/>
                <a:cs typeface="+mn-cs"/>
              </a:rPr>
              <a:t>Hence – we have hope for something better</a:t>
            </a:r>
            <a:r>
              <a:rPr lang="en-US" sz="2800" dirty="0">
                <a:solidFill>
                  <a:schemeClr val="bg1"/>
                </a:solidFill>
                <a:effectLst>
                  <a:outerShdw blurRad="38100" dist="38100" dir="2700000" algn="tl">
                    <a:srgbClr val="000000"/>
                  </a:outerShdw>
                </a:effectLst>
                <a:latin typeface="Arial" charset="0"/>
                <a:cs typeface="+mn-cs"/>
              </a:rPr>
              <a:t>   	</a:t>
            </a:r>
            <a:r>
              <a:rPr lang="en-US" sz="2800" dirty="0">
                <a:solidFill>
                  <a:srgbClr val="FFFF99"/>
                </a:solidFill>
                <a:effectLst>
                  <a:outerShdw blurRad="38100" dist="38100" dir="2700000" algn="tl">
                    <a:srgbClr val="000000"/>
                  </a:outerShdw>
                </a:effectLst>
                <a:latin typeface="Arial" charset="0"/>
                <a:cs typeface="+mn-cs"/>
              </a:rPr>
              <a:t>(Romans 8:24-25; 2 Corinthians 4:16-18; </a:t>
            </a:r>
            <a:br>
              <a:rPr lang="en-US" sz="2800" dirty="0">
                <a:solidFill>
                  <a:srgbClr val="FFFF99"/>
                </a:solidFill>
                <a:effectLst>
                  <a:outerShdw blurRad="38100" dist="38100" dir="2700000" algn="tl">
                    <a:srgbClr val="000000"/>
                  </a:outerShdw>
                </a:effectLst>
                <a:latin typeface="Arial" charset="0"/>
                <a:cs typeface="+mn-cs"/>
              </a:rPr>
            </a:br>
            <a:r>
              <a:rPr lang="en-US" sz="2800" dirty="0">
                <a:solidFill>
                  <a:srgbClr val="FFFF99"/>
                </a:solidFill>
                <a:effectLst>
                  <a:outerShdw blurRad="38100" dist="38100" dir="2700000" algn="tl">
                    <a:srgbClr val="000000"/>
                  </a:outerShdw>
                </a:effectLst>
                <a:latin typeface="Arial" charset="0"/>
                <a:cs typeface="+mn-cs"/>
              </a:rPr>
              <a:t>	2 Timothy 4:6-8; 1 Peter 1:3, 20-21)</a:t>
            </a:r>
            <a:endParaRPr lang="en-US" sz="2800" u="sng" dirty="0">
              <a:solidFill>
                <a:srgbClr val="FFFF99"/>
              </a:solidFill>
              <a:effectLst>
                <a:outerShdw blurRad="38100" dist="38100" dir="2700000" algn="tl">
                  <a:srgbClr val="000000"/>
                </a:outerShdw>
              </a:effectLst>
              <a:latin typeface="Arial"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533">
                                            <p:txEl>
                                              <p:pRg st="0" end="0"/>
                                            </p:txEl>
                                          </p:spTgt>
                                        </p:tgtEl>
                                        <p:attrNameLst>
                                          <p:attrName>style.visibility</p:attrName>
                                        </p:attrNameLst>
                                      </p:cBhvr>
                                      <p:to>
                                        <p:strVal val="visible"/>
                                      </p:to>
                                    </p:set>
                                    <p:animEffect transition="in" filter="fade">
                                      <p:cBhvr>
                                        <p:cTn id="7" dur="1000"/>
                                        <p:tgtEl>
                                          <p:spTgt spid="22533">
                                            <p:txEl>
                                              <p:pRg st="0" end="0"/>
                                            </p:txEl>
                                          </p:spTgt>
                                        </p:tgtEl>
                                      </p:cBhvr>
                                    </p:animEffect>
                                    <p:anim calcmode="lin" valueType="num">
                                      <p:cBhvr>
                                        <p:cTn id="8" dur="1000" fill="hold"/>
                                        <p:tgtEl>
                                          <p:spTgt spid="2253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253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2533">
                                            <p:txEl>
                                              <p:pRg st="2" end="2"/>
                                            </p:txEl>
                                          </p:spTgt>
                                        </p:tgtEl>
                                        <p:attrNameLst>
                                          <p:attrName>style.visibility</p:attrName>
                                        </p:attrNameLst>
                                      </p:cBhvr>
                                      <p:to>
                                        <p:strVal val="visible"/>
                                      </p:to>
                                    </p:set>
                                    <p:animEffect transition="in" filter="fade">
                                      <p:cBhvr>
                                        <p:cTn id="14" dur="1000"/>
                                        <p:tgtEl>
                                          <p:spTgt spid="22533">
                                            <p:txEl>
                                              <p:pRg st="2" end="2"/>
                                            </p:txEl>
                                          </p:spTgt>
                                        </p:tgtEl>
                                      </p:cBhvr>
                                    </p:animEffect>
                                    <p:anim calcmode="lin" valueType="num">
                                      <p:cBhvr>
                                        <p:cTn id="15" dur="1000" fill="hold"/>
                                        <p:tgtEl>
                                          <p:spTgt spid="2253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253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22533">
                                            <p:txEl>
                                              <p:pRg st="3" end="3"/>
                                            </p:txEl>
                                          </p:spTgt>
                                        </p:tgtEl>
                                        <p:attrNameLst>
                                          <p:attrName>style.visibility</p:attrName>
                                        </p:attrNameLst>
                                      </p:cBhvr>
                                      <p:to>
                                        <p:strVal val="visible"/>
                                      </p:to>
                                    </p:set>
                                    <p:animEffect transition="in" filter="fade">
                                      <p:cBhvr>
                                        <p:cTn id="19" dur="1000"/>
                                        <p:tgtEl>
                                          <p:spTgt spid="22533">
                                            <p:txEl>
                                              <p:pRg st="3" end="3"/>
                                            </p:txEl>
                                          </p:spTgt>
                                        </p:tgtEl>
                                      </p:cBhvr>
                                    </p:animEffect>
                                    <p:anim calcmode="lin" valueType="num">
                                      <p:cBhvr>
                                        <p:cTn id="20" dur="1000" fill="hold"/>
                                        <p:tgtEl>
                                          <p:spTgt spid="2253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253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2533">
                                            <p:txEl>
                                              <p:pRg st="4" end="4"/>
                                            </p:txEl>
                                          </p:spTgt>
                                        </p:tgtEl>
                                        <p:attrNameLst>
                                          <p:attrName>style.visibility</p:attrName>
                                        </p:attrNameLst>
                                      </p:cBhvr>
                                      <p:to>
                                        <p:strVal val="visible"/>
                                      </p:to>
                                    </p:set>
                                    <p:animEffect transition="in" filter="fade">
                                      <p:cBhvr>
                                        <p:cTn id="24" dur="1000"/>
                                        <p:tgtEl>
                                          <p:spTgt spid="22533">
                                            <p:txEl>
                                              <p:pRg st="4" end="4"/>
                                            </p:txEl>
                                          </p:spTgt>
                                        </p:tgtEl>
                                      </p:cBhvr>
                                    </p:animEffect>
                                    <p:anim calcmode="lin" valueType="num">
                                      <p:cBhvr>
                                        <p:cTn id="25" dur="1000" fill="hold"/>
                                        <p:tgtEl>
                                          <p:spTgt spid="2253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253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2533">
                                            <p:txEl>
                                              <p:pRg st="6" end="6"/>
                                            </p:txEl>
                                          </p:spTgt>
                                        </p:tgtEl>
                                        <p:attrNameLst>
                                          <p:attrName>style.visibility</p:attrName>
                                        </p:attrNameLst>
                                      </p:cBhvr>
                                      <p:to>
                                        <p:strVal val="visible"/>
                                      </p:to>
                                    </p:set>
                                    <p:animEffect transition="in" filter="fade">
                                      <p:cBhvr>
                                        <p:cTn id="31" dur="1000"/>
                                        <p:tgtEl>
                                          <p:spTgt spid="22533">
                                            <p:txEl>
                                              <p:pRg st="6" end="6"/>
                                            </p:txEl>
                                          </p:spTgt>
                                        </p:tgtEl>
                                      </p:cBhvr>
                                    </p:animEffect>
                                    <p:anim calcmode="lin" valueType="num">
                                      <p:cBhvr>
                                        <p:cTn id="32" dur="1000" fill="hold"/>
                                        <p:tgtEl>
                                          <p:spTgt spid="2253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2253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22533">
                                            <p:txEl>
                                              <p:pRg st="8" end="8"/>
                                            </p:txEl>
                                          </p:spTgt>
                                        </p:tgtEl>
                                        <p:attrNameLst>
                                          <p:attrName>style.visibility</p:attrName>
                                        </p:attrNameLst>
                                      </p:cBhvr>
                                      <p:to>
                                        <p:strVal val="visible"/>
                                      </p:to>
                                    </p:set>
                                    <p:animEffect transition="in" filter="fade">
                                      <p:cBhvr>
                                        <p:cTn id="38" dur="1000"/>
                                        <p:tgtEl>
                                          <p:spTgt spid="22533">
                                            <p:txEl>
                                              <p:pRg st="8" end="8"/>
                                            </p:txEl>
                                          </p:spTgt>
                                        </p:tgtEl>
                                      </p:cBhvr>
                                    </p:animEffect>
                                    <p:anim calcmode="lin" valueType="num">
                                      <p:cBhvr>
                                        <p:cTn id="39" dur="1000" fill="hold"/>
                                        <p:tgtEl>
                                          <p:spTgt spid="22533">
                                            <p:txEl>
                                              <p:pRg st="8" end="8"/>
                                            </p:txEl>
                                          </p:spTgt>
                                        </p:tgtEl>
                                        <p:attrNameLst>
                                          <p:attrName>ppt_x</p:attrName>
                                        </p:attrNameLst>
                                      </p:cBhvr>
                                      <p:tavLst>
                                        <p:tav tm="0">
                                          <p:val>
                                            <p:strVal val="#ppt_x"/>
                                          </p:val>
                                        </p:tav>
                                        <p:tav tm="100000">
                                          <p:val>
                                            <p:strVal val="#ppt_x"/>
                                          </p:val>
                                        </p:tav>
                                      </p:tavLst>
                                    </p:anim>
                                    <p:anim calcmode="lin" valueType="num">
                                      <p:cBhvr>
                                        <p:cTn id="40" dur="1000" fill="hold"/>
                                        <p:tgtEl>
                                          <p:spTgt spid="2253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3"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9" name="Text Box 3">
            <a:extLst>
              <a:ext uri="{FF2B5EF4-FFF2-40B4-BE49-F238E27FC236}">
                <a16:creationId xmlns:a16="http://schemas.microsoft.com/office/drawing/2014/main" id="{DFC413F5-A081-2DA7-DD77-3026C3D2E876}"/>
              </a:ext>
            </a:extLst>
          </p:cNvPr>
          <p:cNvSpPr txBox="1">
            <a:spLocks noChangeArrowheads="1"/>
          </p:cNvSpPr>
          <p:nvPr/>
        </p:nvSpPr>
        <p:spPr bwMode="auto">
          <a:xfrm>
            <a:off x="902565" y="221694"/>
            <a:ext cx="7338869" cy="1107996"/>
          </a:xfrm>
          <a:prstGeom prst="rect">
            <a:avLst/>
          </a:prstGeom>
          <a:noFill/>
          <a:ln w="9525">
            <a:noFill/>
            <a:miter lim="800000"/>
            <a:headEnd/>
            <a:tailEnd/>
          </a:ln>
          <a:effectLst/>
        </p:spPr>
        <p:txBody>
          <a:bodyPr wrap="none">
            <a:spAutoFit/>
          </a:bodyPr>
          <a:lstStyle/>
          <a:p>
            <a:pPr>
              <a:defRPr/>
            </a:pPr>
            <a:r>
              <a:rPr lang="en-US" sz="6600" dirty="0">
                <a:solidFill>
                  <a:schemeClr val="bg1"/>
                </a:solidFill>
                <a:effectLst>
                  <a:outerShdw blurRad="38100" dist="38100" dir="2700000" algn="tl">
                    <a:srgbClr val="000000"/>
                  </a:outerShdw>
                </a:effectLst>
                <a:latin typeface="+mj-lt"/>
                <a:cs typeface="+mn-cs"/>
              </a:rPr>
              <a:t>An Hour Is Coming</a:t>
            </a:r>
          </a:p>
        </p:txBody>
      </p:sp>
      <p:sp>
        <p:nvSpPr>
          <p:cNvPr id="14340" name="AutoShape 4">
            <a:extLst>
              <a:ext uri="{FF2B5EF4-FFF2-40B4-BE49-F238E27FC236}">
                <a16:creationId xmlns:a16="http://schemas.microsoft.com/office/drawing/2014/main" id="{CB3DC24C-F19E-F8CE-B5CD-9C794EC3695C}"/>
              </a:ext>
            </a:extLst>
          </p:cNvPr>
          <p:cNvSpPr>
            <a:spLocks noChangeArrowheads="1"/>
          </p:cNvSpPr>
          <p:nvPr/>
        </p:nvSpPr>
        <p:spPr bwMode="auto">
          <a:xfrm>
            <a:off x="457200" y="19050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Jesus Manifested As The Son of God</a:t>
            </a:r>
          </a:p>
        </p:txBody>
      </p:sp>
      <p:sp>
        <p:nvSpPr>
          <p:cNvPr id="14341" name="AutoShape 5">
            <a:extLst>
              <a:ext uri="{FF2B5EF4-FFF2-40B4-BE49-F238E27FC236}">
                <a16:creationId xmlns:a16="http://schemas.microsoft.com/office/drawing/2014/main" id="{279C0704-CEE8-A59E-E976-1204E1B4E498}"/>
              </a:ext>
            </a:extLst>
          </p:cNvPr>
          <p:cNvSpPr>
            <a:spLocks noChangeArrowheads="1"/>
          </p:cNvSpPr>
          <p:nvPr/>
        </p:nvSpPr>
        <p:spPr bwMode="auto">
          <a:xfrm>
            <a:off x="457200" y="283845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Spiritually Dead To Hear </a:t>
            </a:r>
            <a:r>
              <a:rPr lang="en-US" sz="2800" b="1" dirty="0">
                <a:solidFill>
                  <a:srgbClr val="FFFF00"/>
                </a:solidFill>
                <a:effectLst>
                  <a:outerShdw blurRad="38100" dist="38100" dir="2700000" algn="tl">
                    <a:srgbClr val="000000"/>
                  </a:outerShdw>
                </a:effectLst>
                <a:latin typeface="Arial" charset="0"/>
              </a:rPr>
              <a:t>The </a:t>
            </a:r>
            <a:r>
              <a:rPr lang="en-US" sz="2800" b="1" dirty="0">
                <a:solidFill>
                  <a:srgbClr val="FFFF00"/>
                </a:solidFill>
                <a:effectLst>
                  <a:outerShdw blurRad="38100" dist="38100" dir="2700000" algn="tl">
                    <a:srgbClr val="000000"/>
                  </a:outerShdw>
                </a:effectLst>
                <a:latin typeface="Arial" charset="0"/>
                <a:cs typeface="+mn-cs"/>
              </a:rPr>
              <a:t>Son</a:t>
            </a:r>
          </a:p>
        </p:txBody>
      </p:sp>
      <p:sp>
        <p:nvSpPr>
          <p:cNvPr id="14342" name="AutoShape 6">
            <a:extLst>
              <a:ext uri="{FF2B5EF4-FFF2-40B4-BE49-F238E27FC236}">
                <a16:creationId xmlns:a16="http://schemas.microsoft.com/office/drawing/2014/main" id="{5FB97800-4E23-2E45-12E1-A36E20FB01F5}"/>
              </a:ext>
            </a:extLst>
          </p:cNvPr>
          <p:cNvSpPr>
            <a:spLocks noChangeArrowheads="1"/>
          </p:cNvSpPr>
          <p:nvPr/>
        </p:nvSpPr>
        <p:spPr bwMode="auto">
          <a:xfrm>
            <a:off x="457200" y="37719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Worship God</a:t>
            </a:r>
          </a:p>
        </p:txBody>
      </p:sp>
      <p:sp>
        <p:nvSpPr>
          <p:cNvPr id="14343" name="AutoShape 7">
            <a:extLst>
              <a:ext uri="{FF2B5EF4-FFF2-40B4-BE49-F238E27FC236}">
                <a16:creationId xmlns:a16="http://schemas.microsoft.com/office/drawing/2014/main" id="{60EFE1AD-0C1F-C189-D613-26C12E8785FA}"/>
              </a:ext>
            </a:extLst>
          </p:cNvPr>
          <p:cNvSpPr>
            <a:spLocks noChangeArrowheads="1"/>
          </p:cNvSpPr>
          <p:nvPr/>
        </p:nvSpPr>
        <p:spPr bwMode="auto">
          <a:xfrm>
            <a:off x="457200" y="470535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Depart From This Life</a:t>
            </a:r>
          </a:p>
        </p:txBody>
      </p:sp>
      <p:sp>
        <p:nvSpPr>
          <p:cNvPr id="14344" name="AutoShape 8">
            <a:extLst>
              <a:ext uri="{FF2B5EF4-FFF2-40B4-BE49-F238E27FC236}">
                <a16:creationId xmlns:a16="http://schemas.microsoft.com/office/drawing/2014/main" id="{A65B3632-0675-4C85-89EA-AE361F9FAE4A}"/>
              </a:ext>
            </a:extLst>
          </p:cNvPr>
          <p:cNvSpPr>
            <a:spLocks noChangeArrowheads="1"/>
          </p:cNvSpPr>
          <p:nvPr/>
        </p:nvSpPr>
        <p:spPr bwMode="auto">
          <a:xfrm>
            <a:off x="457200" y="5638800"/>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2800" b="1" dirty="0">
                <a:solidFill>
                  <a:srgbClr val="FFFF00"/>
                </a:solidFill>
                <a:effectLst>
                  <a:outerShdw blurRad="38100" dist="38100" dir="2700000" algn="tl">
                    <a:srgbClr val="000000"/>
                  </a:outerShdw>
                </a:effectLst>
                <a:latin typeface="Arial" charset="0"/>
                <a:cs typeface="+mn-cs"/>
              </a:rPr>
              <a:t>All Will Be Raised</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7" name="Text Box 3">
            <a:extLst>
              <a:ext uri="{FF2B5EF4-FFF2-40B4-BE49-F238E27FC236}">
                <a16:creationId xmlns:a16="http://schemas.microsoft.com/office/drawing/2014/main" id="{4AC9D705-F983-0F3C-A1D1-B407FF6389EC}"/>
              </a:ext>
            </a:extLst>
          </p:cNvPr>
          <p:cNvSpPr txBox="1">
            <a:spLocks noChangeArrowheads="1"/>
          </p:cNvSpPr>
          <p:nvPr/>
        </p:nvSpPr>
        <p:spPr bwMode="auto">
          <a:xfrm>
            <a:off x="478570" y="150905"/>
            <a:ext cx="8186857" cy="1107996"/>
          </a:xfrm>
          <a:prstGeom prst="rect">
            <a:avLst/>
          </a:prstGeom>
          <a:noFill/>
          <a:ln w="9525">
            <a:noFill/>
            <a:miter lim="800000"/>
            <a:headEnd/>
            <a:tailEnd/>
          </a:ln>
          <a:effectLst/>
        </p:spPr>
        <p:txBody>
          <a:bodyPr wrap="none">
            <a:spAutoFit/>
          </a:bodyPr>
          <a:lstStyle/>
          <a:p>
            <a:pPr>
              <a:defRPr/>
            </a:pPr>
            <a:r>
              <a:rPr lang="en-US" sz="6600" dirty="0">
                <a:solidFill>
                  <a:schemeClr val="bg1"/>
                </a:solidFill>
                <a:effectLst>
                  <a:outerShdw blurRad="38100" dist="38100" dir="2700000" algn="tl">
                    <a:srgbClr val="000000"/>
                  </a:outerShdw>
                </a:effectLst>
                <a:latin typeface="+mj-lt"/>
                <a:cs typeface="+mn-cs"/>
              </a:rPr>
              <a:t>The Hour Has Come!</a:t>
            </a:r>
          </a:p>
        </p:txBody>
      </p:sp>
      <p:sp>
        <p:nvSpPr>
          <p:cNvPr id="36868" name="AutoShape 4">
            <a:extLst>
              <a:ext uri="{FF2B5EF4-FFF2-40B4-BE49-F238E27FC236}">
                <a16:creationId xmlns:a16="http://schemas.microsoft.com/office/drawing/2014/main" id="{12D082B5-552E-8F67-C1EC-1030261199E5}"/>
              </a:ext>
            </a:extLst>
          </p:cNvPr>
          <p:cNvSpPr>
            <a:spLocks noChangeArrowheads="1"/>
          </p:cNvSpPr>
          <p:nvPr/>
        </p:nvSpPr>
        <p:spPr bwMode="auto">
          <a:xfrm>
            <a:off x="419099" y="1258901"/>
            <a:ext cx="8305800" cy="8382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3200" b="1" dirty="0">
                <a:solidFill>
                  <a:srgbClr val="FFFF00"/>
                </a:solidFill>
                <a:effectLst>
                  <a:outerShdw blurRad="38100" dist="38100" dir="2700000" algn="tl">
                    <a:srgbClr val="000000"/>
                  </a:outerShdw>
                </a:effectLst>
                <a:latin typeface="Arial" charset="0"/>
                <a:cs typeface="+mn-cs"/>
              </a:rPr>
              <a:t>Time To Wake Up!</a:t>
            </a:r>
            <a:endParaRPr lang="en-US" sz="3200" b="1" i="1" dirty="0">
              <a:solidFill>
                <a:srgbClr val="FFFF00"/>
              </a:solidFill>
              <a:effectLst>
                <a:outerShdw blurRad="38100" dist="38100" dir="2700000" algn="tl">
                  <a:srgbClr val="000000"/>
                </a:outerShdw>
              </a:effectLst>
              <a:latin typeface="Arial" charset="0"/>
              <a:cs typeface="+mn-cs"/>
            </a:endParaRPr>
          </a:p>
        </p:txBody>
      </p:sp>
      <p:sp>
        <p:nvSpPr>
          <p:cNvPr id="26628" name="TextBox 5">
            <a:extLst>
              <a:ext uri="{FF2B5EF4-FFF2-40B4-BE49-F238E27FC236}">
                <a16:creationId xmlns:a16="http://schemas.microsoft.com/office/drawing/2014/main" id="{8B0FB2CF-437F-EB03-A9BB-9C47350223A6}"/>
              </a:ext>
            </a:extLst>
          </p:cNvPr>
          <p:cNvSpPr txBox="1">
            <a:spLocks noChangeArrowheads="1"/>
          </p:cNvSpPr>
          <p:nvPr/>
        </p:nvSpPr>
        <p:spPr bwMode="auto">
          <a:xfrm>
            <a:off x="114299" y="2362200"/>
            <a:ext cx="89154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i="1" dirty="0">
                <a:solidFill>
                  <a:schemeClr val="bg1"/>
                </a:solidFill>
              </a:rPr>
              <a:t>“Do this, knowing the time, that </a:t>
            </a:r>
            <a:r>
              <a:rPr lang="en-US" altLang="en-US" sz="3200" i="1" u="sng" dirty="0">
                <a:solidFill>
                  <a:schemeClr val="bg1"/>
                </a:solidFill>
              </a:rPr>
              <a:t>it is already the hour</a:t>
            </a:r>
            <a:r>
              <a:rPr lang="en-US" altLang="en-US" sz="3200" i="1" dirty="0">
                <a:solidFill>
                  <a:schemeClr val="bg1"/>
                </a:solidFill>
              </a:rPr>
              <a:t> for you to awaken from sleep; for now salvation is nearer to us than when we believed. The night is almost gone, and the day is near. Therefore let us lay aside the deeds of darkness and put on the armor of light.” </a:t>
            </a:r>
            <a:br>
              <a:rPr lang="en-US" altLang="en-US" sz="3200" dirty="0">
                <a:solidFill>
                  <a:schemeClr val="bg1"/>
                </a:solidFill>
              </a:rPr>
            </a:br>
            <a:r>
              <a:rPr lang="en-US" altLang="en-US" sz="3200" b="1" dirty="0">
                <a:solidFill>
                  <a:srgbClr val="FF6600"/>
                </a:solidFill>
              </a:rPr>
              <a:t>(Romans 13:11-12)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6628"/>
                                        </p:tgtEl>
                                        <p:attrNameLst>
                                          <p:attrName>style.visibility</p:attrName>
                                        </p:attrNameLst>
                                      </p:cBhvr>
                                      <p:to>
                                        <p:strVal val="visible"/>
                                      </p:to>
                                    </p:set>
                                    <p:animEffect transition="in" filter="fade">
                                      <p:cBhvr>
                                        <p:cTn id="7" dur="1000"/>
                                        <p:tgtEl>
                                          <p:spTgt spid="26628"/>
                                        </p:tgtEl>
                                      </p:cBhvr>
                                    </p:animEffect>
                                    <p:anim calcmode="lin" valueType="num">
                                      <p:cBhvr>
                                        <p:cTn id="8" dur="1000" fill="hold"/>
                                        <p:tgtEl>
                                          <p:spTgt spid="26628"/>
                                        </p:tgtEl>
                                        <p:attrNameLst>
                                          <p:attrName>ppt_x</p:attrName>
                                        </p:attrNameLst>
                                      </p:cBhvr>
                                      <p:tavLst>
                                        <p:tav tm="0">
                                          <p:val>
                                            <p:strVal val="#ppt_x"/>
                                          </p:val>
                                        </p:tav>
                                        <p:tav tm="100000">
                                          <p:val>
                                            <p:strVal val="#ppt_x"/>
                                          </p:val>
                                        </p:tav>
                                      </p:tavLst>
                                    </p:anim>
                                    <p:anim calcmode="lin" valueType="num">
                                      <p:cBhvr>
                                        <p:cTn id="9" dur="1000" fill="hold"/>
                                        <p:tgtEl>
                                          <p:spTgt spid="266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7" name="Text Box 3">
            <a:extLst>
              <a:ext uri="{FF2B5EF4-FFF2-40B4-BE49-F238E27FC236}">
                <a16:creationId xmlns:a16="http://schemas.microsoft.com/office/drawing/2014/main" id="{A24930CE-31F5-15E2-0051-4D967ABC922A}"/>
              </a:ext>
            </a:extLst>
          </p:cNvPr>
          <p:cNvSpPr txBox="1">
            <a:spLocks noChangeArrowheads="1"/>
          </p:cNvSpPr>
          <p:nvPr/>
        </p:nvSpPr>
        <p:spPr bwMode="auto">
          <a:xfrm>
            <a:off x="478570" y="119762"/>
            <a:ext cx="8186857" cy="1107996"/>
          </a:xfrm>
          <a:prstGeom prst="rect">
            <a:avLst/>
          </a:prstGeom>
          <a:noFill/>
          <a:ln w="9525">
            <a:noFill/>
            <a:miter lim="800000"/>
            <a:headEnd/>
            <a:tailEnd/>
          </a:ln>
          <a:effectLst/>
        </p:spPr>
        <p:txBody>
          <a:bodyPr wrap="none">
            <a:spAutoFit/>
          </a:bodyPr>
          <a:lstStyle/>
          <a:p>
            <a:pPr>
              <a:defRPr/>
            </a:pPr>
            <a:r>
              <a:rPr lang="en-US" sz="6600" dirty="0">
                <a:solidFill>
                  <a:schemeClr val="bg1"/>
                </a:solidFill>
                <a:effectLst>
                  <a:outerShdw blurRad="38100" dist="38100" dir="2700000" algn="tl">
                    <a:srgbClr val="000000"/>
                  </a:outerShdw>
                </a:effectLst>
                <a:latin typeface="+mj-lt"/>
                <a:cs typeface="+mn-cs"/>
              </a:rPr>
              <a:t>The Hour Has Come!</a:t>
            </a:r>
          </a:p>
        </p:txBody>
      </p:sp>
      <p:sp>
        <p:nvSpPr>
          <p:cNvPr id="36869" name="AutoShape 5">
            <a:extLst>
              <a:ext uri="{FF2B5EF4-FFF2-40B4-BE49-F238E27FC236}">
                <a16:creationId xmlns:a16="http://schemas.microsoft.com/office/drawing/2014/main" id="{0D3DC7F9-6C10-BF16-5D02-BCE87D3BAD49}"/>
              </a:ext>
            </a:extLst>
          </p:cNvPr>
          <p:cNvSpPr>
            <a:spLocks noChangeArrowheads="1"/>
          </p:cNvSpPr>
          <p:nvPr/>
        </p:nvSpPr>
        <p:spPr bwMode="auto">
          <a:xfrm>
            <a:off x="361950" y="1226433"/>
            <a:ext cx="8420099" cy="1483636"/>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3200" b="1" dirty="0">
                <a:solidFill>
                  <a:srgbClr val="FFFF00"/>
                </a:solidFill>
                <a:effectLst>
                  <a:outerShdw blurRad="38100" dist="38100" dir="2700000" algn="tl">
                    <a:srgbClr val="000000"/>
                  </a:outerShdw>
                </a:effectLst>
                <a:latin typeface="Arial" charset="0"/>
                <a:cs typeface="+mn-cs"/>
              </a:rPr>
              <a:t>Let Us Make The Most Of </a:t>
            </a:r>
          </a:p>
          <a:p>
            <a:pPr algn="ctr">
              <a:defRPr/>
            </a:pPr>
            <a:r>
              <a:rPr lang="en-US" sz="3200" b="1" dirty="0">
                <a:solidFill>
                  <a:srgbClr val="FFFF00"/>
                </a:solidFill>
                <a:effectLst>
                  <a:outerShdw blurRad="38100" dist="38100" dir="2700000" algn="tl">
                    <a:srgbClr val="000000"/>
                  </a:outerShdw>
                </a:effectLst>
                <a:latin typeface="Arial" charset="0"/>
                <a:cs typeface="+mn-cs"/>
              </a:rPr>
              <a:t>The Time We’ve Been Given</a:t>
            </a:r>
            <a:endParaRPr lang="en-US" sz="3200" b="1" i="1" dirty="0">
              <a:solidFill>
                <a:srgbClr val="FFFF00"/>
              </a:solidFill>
              <a:effectLst>
                <a:outerShdw blurRad="38100" dist="38100" dir="2700000" algn="tl">
                  <a:srgbClr val="000000"/>
                </a:outerShdw>
              </a:effectLst>
              <a:latin typeface="Arial" charset="0"/>
              <a:cs typeface="+mn-cs"/>
            </a:endParaRPr>
          </a:p>
        </p:txBody>
      </p:sp>
      <p:sp>
        <p:nvSpPr>
          <p:cNvPr id="27652" name="TextBox 5">
            <a:extLst>
              <a:ext uri="{FF2B5EF4-FFF2-40B4-BE49-F238E27FC236}">
                <a16:creationId xmlns:a16="http://schemas.microsoft.com/office/drawing/2014/main" id="{AA4644F5-9EF4-EE43-284D-EE6D76989A21}"/>
              </a:ext>
            </a:extLst>
          </p:cNvPr>
          <p:cNvSpPr txBox="1">
            <a:spLocks noChangeArrowheads="1"/>
          </p:cNvSpPr>
          <p:nvPr/>
        </p:nvSpPr>
        <p:spPr bwMode="auto">
          <a:xfrm>
            <a:off x="1239440" y="2515892"/>
            <a:ext cx="6893719" cy="39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400" dirty="0">
              <a:solidFill>
                <a:schemeClr val="bg1"/>
              </a:solidFill>
            </a:endParaRPr>
          </a:p>
          <a:p>
            <a:pPr algn="ctr" eaLnBrk="1" hangingPunct="1"/>
            <a:r>
              <a:rPr lang="en-US" altLang="en-US" sz="3200" i="1" dirty="0">
                <a:solidFill>
                  <a:schemeClr val="bg1"/>
                </a:solidFill>
              </a:rPr>
              <a:t>“Therefore be careful how you walk, not as unwise men but as wise, </a:t>
            </a:r>
            <a:r>
              <a:rPr lang="en-US" altLang="en-US" sz="3200" i="1" u="sng" dirty="0">
                <a:solidFill>
                  <a:schemeClr val="bg1"/>
                </a:solidFill>
              </a:rPr>
              <a:t>making the most of your time</a:t>
            </a:r>
            <a:r>
              <a:rPr lang="en-US" altLang="en-US" sz="3200" i="1" dirty="0">
                <a:solidFill>
                  <a:schemeClr val="bg1"/>
                </a:solidFill>
              </a:rPr>
              <a:t>, because the days are evil. So then do not be foolish, but understand what the will of the Lord is.” </a:t>
            </a:r>
            <a:r>
              <a:rPr lang="en-US" altLang="en-US" sz="3200" b="1" dirty="0">
                <a:solidFill>
                  <a:srgbClr val="FF6600"/>
                </a:solidFill>
              </a:rPr>
              <a:t>(Ephesians 5:15-17)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Effect transition="in" filter="fade">
                                      <p:cBhvr>
                                        <p:cTn id="7" dur="1000"/>
                                        <p:tgtEl>
                                          <p:spTgt spid="27652"/>
                                        </p:tgtEl>
                                      </p:cBhvr>
                                    </p:animEffect>
                                    <p:anim calcmode="lin" valueType="num">
                                      <p:cBhvr>
                                        <p:cTn id="8" dur="1000" fill="hold"/>
                                        <p:tgtEl>
                                          <p:spTgt spid="27652"/>
                                        </p:tgtEl>
                                        <p:attrNameLst>
                                          <p:attrName>ppt_x</p:attrName>
                                        </p:attrNameLst>
                                      </p:cBhvr>
                                      <p:tavLst>
                                        <p:tav tm="0">
                                          <p:val>
                                            <p:strVal val="#ppt_x"/>
                                          </p:val>
                                        </p:tav>
                                        <p:tav tm="100000">
                                          <p:val>
                                            <p:strVal val="#ppt_x"/>
                                          </p:val>
                                        </p:tav>
                                      </p:tavLst>
                                    </p:anim>
                                    <p:anim calcmode="lin" valueType="num">
                                      <p:cBhvr>
                                        <p:cTn id="9" dur="1000" fill="hold"/>
                                        <p:tgtEl>
                                          <p:spTgt spid="2765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7" name="Text Box 3">
            <a:extLst>
              <a:ext uri="{FF2B5EF4-FFF2-40B4-BE49-F238E27FC236}">
                <a16:creationId xmlns:a16="http://schemas.microsoft.com/office/drawing/2014/main" id="{6F43287A-5193-8BDE-F43E-B1785F476390}"/>
              </a:ext>
            </a:extLst>
          </p:cNvPr>
          <p:cNvSpPr txBox="1">
            <a:spLocks noChangeArrowheads="1"/>
          </p:cNvSpPr>
          <p:nvPr/>
        </p:nvSpPr>
        <p:spPr bwMode="auto">
          <a:xfrm>
            <a:off x="478571" y="61729"/>
            <a:ext cx="8186857" cy="1107996"/>
          </a:xfrm>
          <a:prstGeom prst="rect">
            <a:avLst/>
          </a:prstGeom>
          <a:noFill/>
          <a:ln w="9525">
            <a:noFill/>
            <a:miter lim="800000"/>
            <a:headEnd/>
            <a:tailEnd/>
          </a:ln>
          <a:effectLst/>
        </p:spPr>
        <p:txBody>
          <a:bodyPr wrap="none">
            <a:spAutoFit/>
          </a:bodyPr>
          <a:lstStyle/>
          <a:p>
            <a:pPr>
              <a:defRPr/>
            </a:pPr>
            <a:r>
              <a:rPr lang="en-US" sz="6600" dirty="0">
                <a:solidFill>
                  <a:schemeClr val="bg1"/>
                </a:solidFill>
                <a:effectLst>
                  <a:outerShdw blurRad="38100" dist="38100" dir="2700000" algn="tl">
                    <a:srgbClr val="000000"/>
                  </a:outerShdw>
                </a:effectLst>
                <a:latin typeface="+mj-lt"/>
                <a:cs typeface="+mn-cs"/>
              </a:rPr>
              <a:t>The Hour Has Come!</a:t>
            </a:r>
          </a:p>
        </p:txBody>
      </p:sp>
      <p:sp>
        <p:nvSpPr>
          <p:cNvPr id="36870" name="AutoShape 6">
            <a:extLst>
              <a:ext uri="{FF2B5EF4-FFF2-40B4-BE49-F238E27FC236}">
                <a16:creationId xmlns:a16="http://schemas.microsoft.com/office/drawing/2014/main" id="{C6DEEA85-6A0A-2423-53FD-CB94F05C7700}"/>
              </a:ext>
            </a:extLst>
          </p:cNvPr>
          <p:cNvSpPr>
            <a:spLocks noChangeArrowheads="1"/>
          </p:cNvSpPr>
          <p:nvPr/>
        </p:nvSpPr>
        <p:spPr bwMode="auto">
          <a:xfrm>
            <a:off x="381000" y="1250950"/>
            <a:ext cx="8382000" cy="15240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3200" b="1" dirty="0">
                <a:solidFill>
                  <a:srgbClr val="FFFF00"/>
                </a:solidFill>
                <a:effectLst>
                  <a:outerShdw blurRad="38100" dist="38100" dir="2700000" algn="tl">
                    <a:srgbClr val="000000"/>
                  </a:outerShdw>
                </a:effectLst>
                <a:latin typeface="Arial" charset="0"/>
                <a:cs typeface="+mn-cs"/>
              </a:rPr>
              <a:t>Let Us Be Wise and Make </a:t>
            </a:r>
          </a:p>
          <a:p>
            <a:pPr algn="ctr">
              <a:defRPr/>
            </a:pPr>
            <a:r>
              <a:rPr lang="en-US" sz="3200" b="1" dirty="0">
                <a:solidFill>
                  <a:srgbClr val="FFFF00"/>
                </a:solidFill>
                <a:effectLst>
                  <a:outerShdw blurRad="38100" dist="38100" dir="2700000" algn="tl">
                    <a:srgbClr val="000000"/>
                  </a:outerShdw>
                </a:effectLst>
                <a:latin typeface="Arial" charset="0"/>
                <a:cs typeface="+mn-cs"/>
              </a:rPr>
              <a:t>The Most of Every Opportunity.</a:t>
            </a:r>
            <a:endParaRPr lang="en-US" sz="3200" b="1" i="1" dirty="0">
              <a:solidFill>
                <a:srgbClr val="FFFF00"/>
              </a:solidFill>
              <a:effectLst>
                <a:outerShdw blurRad="38100" dist="38100" dir="2700000" algn="tl">
                  <a:srgbClr val="000000"/>
                </a:outerShdw>
              </a:effectLst>
              <a:latin typeface="Arial" charset="0"/>
              <a:cs typeface="+mn-cs"/>
            </a:endParaRPr>
          </a:p>
        </p:txBody>
      </p:sp>
      <p:sp>
        <p:nvSpPr>
          <p:cNvPr id="28676" name="TextBox 5">
            <a:extLst>
              <a:ext uri="{FF2B5EF4-FFF2-40B4-BE49-F238E27FC236}">
                <a16:creationId xmlns:a16="http://schemas.microsoft.com/office/drawing/2014/main" id="{B5ABC147-8A43-1F57-72A6-2111F0E933AA}"/>
              </a:ext>
            </a:extLst>
          </p:cNvPr>
          <p:cNvSpPr txBox="1">
            <a:spLocks noChangeArrowheads="1"/>
          </p:cNvSpPr>
          <p:nvPr/>
        </p:nvSpPr>
        <p:spPr bwMode="auto">
          <a:xfrm>
            <a:off x="533400" y="2937400"/>
            <a:ext cx="77724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600" i="1" dirty="0">
                <a:solidFill>
                  <a:schemeClr val="bg1"/>
                </a:solidFill>
              </a:rPr>
              <a:t>“Conduct yourselves with wisdom toward outsiders, making the most of the opportunity.”</a:t>
            </a:r>
            <a:r>
              <a:rPr lang="en-US" altLang="en-US" sz="3600" dirty="0">
                <a:solidFill>
                  <a:schemeClr val="bg1"/>
                </a:solidFill>
              </a:rPr>
              <a:t> </a:t>
            </a:r>
            <a:r>
              <a:rPr lang="en-US" altLang="en-US" sz="3600" b="1" dirty="0">
                <a:solidFill>
                  <a:srgbClr val="FF6600"/>
                </a:solidFill>
              </a:rPr>
              <a:t>(Colossians 4:5)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fade">
                                      <p:cBhvr>
                                        <p:cTn id="7" dur="1000"/>
                                        <p:tgtEl>
                                          <p:spTgt spid="28676"/>
                                        </p:tgtEl>
                                      </p:cBhvr>
                                    </p:animEffect>
                                    <p:anim calcmode="lin" valueType="num">
                                      <p:cBhvr>
                                        <p:cTn id="8" dur="1000" fill="hold"/>
                                        <p:tgtEl>
                                          <p:spTgt spid="28676"/>
                                        </p:tgtEl>
                                        <p:attrNameLst>
                                          <p:attrName>ppt_x</p:attrName>
                                        </p:attrNameLst>
                                      </p:cBhvr>
                                      <p:tavLst>
                                        <p:tav tm="0">
                                          <p:val>
                                            <p:strVal val="#ppt_x"/>
                                          </p:val>
                                        </p:tav>
                                        <p:tav tm="100000">
                                          <p:val>
                                            <p:strVal val="#ppt_x"/>
                                          </p:val>
                                        </p:tav>
                                      </p:tavLst>
                                    </p:anim>
                                    <p:anim calcmode="lin" valueType="num">
                                      <p:cBhvr>
                                        <p:cTn id="9" dur="1000" fill="hold"/>
                                        <p:tgtEl>
                                          <p:spTgt spid="286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21B2D5-079E-B05F-454B-C76DA8B0F5CD}"/>
              </a:ext>
            </a:extLst>
          </p:cNvPr>
          <p:cNvSpPr>
            <a:spLocks noGrp="1"/>
          </p:cNvSpPr>
          <p:nvPr>
            <p:ph idx="1"/>
          </p:nvPr>
        </p:nvSpPr>
        <p:spPr>
          <a:xfrm>
            <a:off x="76200" y="914400"/>
            <a:ext cx="8991600" cy="5851496"/>
          </a:xfrm>
        </p:spPr>
        <p:txBody>
          <a:bodyPr/>
          <a:lstStyle/>
          <a:p>
            <a:pPr algn="ctr" eaLnBrk="1" hangingPunct="1">
              <a:buNone/>
              <a:defRPr/>
            </a:pPr>
            <a:r>
              <a:rPr lang="en-US" b="1" dirty="0">
                <a:solidFill>
                  <a:schemeClr val="bg1"/>
                </a:solidFill>
                <a:effectLst>
                  <a:outerShdw blurRad="38100" dist="38100" dir="2700000" algn="tl">
                    <a:srgbClr val="000000">
                      <a:alpha val="43137"/>
                    </a:srgbClr>
                  </a:outerShdw>
                </a:effectLst>
                <a:cs typeface="Calibri" panose="020F0502020204030204" pitchFamily="34" charset="0"/>
              </a:rPr>
              <a:t>HEAR THE WORD</a:t>
            </a:r>
            <a:br>
              <a:rPr lang="en-US" b="1" i="1" dirty="0">
                <a:solidFill>
                  <a:schemeClr val="folHlink"/>
                </a:solidFill>
                <a:effectLst>
                  <a:outerShdw blurRad="38100" dist="38100" dir="2700000" algn="tl">
                    <a:srgbClr val="000000">
                      <a:alpha val="43137"/>
                    </a:srgbClr>
                  </a:outerShdw>
                </a:effectLst>
              </a:rPr>
            </a:br>
            <a:r>
              <a:rPr lang="en-US" sz="2600" b="1" i="1" dirty="0">
                <a:solidFill>
                  <a:srgbClr val="FF6600"/>
                </a:solidFill>
                <a:effectLst>
                  <a:outerShdw blurRad="38100" dist="38100" dir="2700000" algn="tl">
                    <a:srgbClr val="000000">
                      <a:alpha val="43137"/>
                    </a:srgbClr>
                  </a:outerShdw>
                </a:effectLst>
                <a:cs typeface="Calibri" panose="020F0502020204030204" pitchFamily="34" charset="0"/>
              </a:rPr>
              <a:t>James 1:21-22; Romans 10:17</a:t>
            </a:r>
          </a:p>
          <a:p>
            <a:pPr algn="ctr" eaLnBrk="1" hangingPunct="1">
              <a:buNone/>
              <a:defRPr/>
            </a:pPr>
            <a:r>
              <a:rPr lang="en-US" b="1" dirty="0">
                <a:solidFill>
                  <a:schemeClr val="bg1"/>
                </a:solidFill>
                <a:effectLst>
                  <a:outerShdw blurRad="38100" dist="38100" dir="2700000" algn="tl">
                    <a:srgbClr val="000000">
                      <a:alpha val="43137"/>
                    </a:srgbClr>
                  </a:outerShdw>
                </a:effectLst>
                <a:cs typeface="Calibri" panose="020F0502020204030204" pitchFamily="34" charset="0"/>
              </a:rPr>
              <a:t>BELIEVE IN JESUS </a:t>
            </a:r>
            <a:br>
              <a:rPr lang="en-US" b="1" i="1" dirty="0">
                <a:solidFill>
                  <a:schemeClr val="folHlink"/>
                </a:solidFill>
                <a:effectLst>
                  <a:outerShdw blurRad="38100" dist="38100" dir="2700000" algn="tl">
                    <a:srgbClr val="000000">
                      <a:alpha val="43137"/>
                    </a:srgbClr>
                  </a:outerShdw>
                </a:effectLst>
              </a:rPr>
            </a:br>
            <a:r>
              <a:rPr lang="en-US" sz="2600" b="1" i="1" dirty="0">
                <a:solidFill>
                  <a:srgbClr val="FF6600"/>
                </a:solidFill>
                <a:effectLst>
                  <a:outerShdw blurRad="38100" dist="38100" dir="2700000" algn="tl">
                    <a:srgbClr val="000000">
                      <a:alpha val="43137"/>
                    </a:srgbClr>
                  </a:outerShdw>
                </a:effectLst>
                <a:cs typeface="Calibri" panose="020F0502020204030204" pitchFamily="34" charset="0"/>
              </a:rPr>
              <a:t>Romans 1:16; Hebrews 11:6</a:t>
            </a:r>
          </a:p>
          <a:p>
            <a:pPr algn="ctr" eaLnBrk="1" hangingPunct="1">
              <a:buNone/>
              <a:defRPr/>
            </a:pPr>
            <a:r>
              <a:rPr lang="en-US" b="1" dirty="0">
                <a:solidFill>
                  <a:schemeClr val="bg1"/>
                </a:solidFill>
                <a:effectLst>
                  <a:outerShdw blurRad="38100" dist="38100" dir="2700000" algn="tl">
                    <a:srgbClr val="000000">
                      <a:alpha val="43137"/>
                    </a:srgbClr>
                  </a:outerShdw>
                </a:effectLst>
                <a:cs typeface="Calibri" panose="020F0502020204030204" pitchFamily="34" charset="0"/>
              </a:rPr>
              <a:t>REPENT OF SINS</a:t>
            </a:r>
            <a:br>
              <a:rPr lang="en-US" b="1" i="1" dirty="0">
                <a:solidFill>
                  <a:schemeClr val="folHlink"/>
                </a:solidFill>
                <a:effectLst>
                  <a:outerShdw blurRad="38100" dist="38100" dir="2700000" algn="tl">
                    <a:srgbClr val="000000">
                      <a:alpha val="43137"/>
                    </a:srgbClr>
                  </a:outerShdw>
                </a:effectLst>
              </a:rPr>
            </a:br>
            <a:r>
              <a:rPr lang="en-US" sz="2600" b="1" i="1" dirty="0">
                <a:solidFill>
                  <a:srgbClr val="FF6600"/>
                </a:solidFill>
                <a:effectLst>
                  <a:outerShdw blurRad="38100" dist="38100" dir="2700000" algn="tl">
                    <a:srgbClr val="000000">
                      <a:alpha val="43137"/>
                    </a:srgbClr>
                  </a:outerShdw>
                </a:effectLst>
                <a:cs typeface="Calibri" panose="020F0502020204030204" pitchFamily="34" charset="0"/>
              </a:rPr>
              <a:t>Acts 17:30-31; Luke 13:3</a:t>
            </a:r>
          </a:p>
          <a:p>
            <a:pPr algn="ctr" eaLnBrk="1" hangingPunct="1">
              <a:buNone/>
              <a:defRPr/>
            </a:pPr>
            <a:r>
              <a:rPr lang="en-US" b="1" dirty="0">
                <a:solidFill>
                  <a:schemeClr val="bg1"/>
                </a:solidFill>
                <a:effectLst>
                  <a:outerShdw blurRad="38100" dist="38100" dir="2700000" algn="tl">
                    <a:srgbClr val="000000">
                      <a:alpha val="43137"/>
                    </a:srgbClr>
                  </a:outerShdw>
                </a:effectLst>
                <a:cs typeface="Calibri" panose="020F0502020204030204" pitchFamily="34" charset="0"/>
              </a:rPr>
              <a:t>CONFESS HIS NAME</a:t>
            </a:r>
            <a:br>
              <a:rPr lang="en-US" b="1" i="1" dirty="0">
                <a:solidFill>
                  <a:schemeClr val="folHlink"/>
                </a:solidFill>
                <a:effectLst>
                  <a:outerShdw blurRad="38100" dist="38100" dir="2700000" algn="tl">
                    <a:srgbClr val="000000">
                      <a:alpha val="43137"/>
                    </a:srgbClr>
                  </a:outerShdw>
                </a:effectLst>
              </a:rPr>
            </a:br>
            <a:r>
              <a:rPr lang="en-US" sz="2600" b="1" i="1" dirty="0">
                <a:solidFill>
                  <a:srgbClr val="FF6600"/>
                </a:solidFill>
                <a:effectLst>
                  <a:outerShdw blurRad="38100" dist="38100" dir="2700000" algn="tl">
                    <a:srgbClr val="000000">
                      <a:alpha val="43137"/>
                    </a:srgbClr>
                  </a:outerShdw>
                </a:effectLst>
                <a:cs typeface="Calibri" panose="020F0502020204030204" pitchFamily="34" charset="0"/>
              </a:rPr>
              <a:t>Matthew 10:32-33; Romans 10:9-10</a:t>
            </a:r>
          </a:p>
          <a:p>
            <a:pPr algn="ctr" eaLnBrk="1" hangingPunct="1">
              <a:buNone/>
              <a:defRPr/>
            </a:pPr>
            <a:r>
              <a:rPr lang="en-US" b="1" dirty="0">
                <a:solidFill>
                  <a:schemeClr val="bg1"/>
                </a:solidFill>
                <a:effectLst>
                  <a:outerShdw blurRad="38100" dist="38100" dir="2700000" algn="tl">
                    <a:srgbClr val="000000">
                      <a:alpha val="43137"/>
                    </a:srgbClr>
                  </a:outerShdw>
                </a:effectLst>
                <a:cs typeface="Calibri" panose="020F0502020204030204" pitchFamily="34" charset="0"/>
              </a:rPr>
              <a:t>BE BAPTIZED FOR FORGIVENESS</a:t>
            </a:r>
            <a:br>
              <a:rPr lang="en-US" b="1" i="1" dirty="0">
                <a:solidFill>
                  <a:schemeClr val="folHlink"/>
                </a:solidFill>
                <a:effectLst>
                  <a:outerShdw blurRad="38100" dist="38100" dir="2700000" algn="tl">
                    <a:srgbClr val="000000">
                      <a:alpha val="43137"/>
                    </a:srgbClr>
                  </a:outerShdw>
                </a:effectLst>
              </a:rPr>
            </a:br>
            <a:r>
              <a:rPr lang="en-US" sz="2600" b="1" i="1" dirty="0">
                <a:solidFill>
                  <a:srgbClr val="FF6600"/>
                </a:solidFill>
                <a:effectLst>
                  <a:outerShdw blurRad="38100" dist="38100" dir="2700000" algn="tl">
                    <a:srgbClr val="000000">
                      <a:alpha val="43137"/>
                    </a:srgbClr>
                  </a:outerShdw>
                </a:effectLst>
                <a:cs typeface="Calibri" panose="020F0502020204030204" pitchFamily="34" charset="0"/>
              </a:rPr>
              <a:t>Acts 2:38; Mark 16:16</a:t>
            </a:r>
          </a:p>
          <a:p>
            <a:pPr algn="ctr" eaLnBrk="1" hangingPunct="1">
              <a:buNone/>
              <a:defRPr/>
            </a:pPr>
            <a:r>
              <a:rPr lang="en-US" b="1" dirty="0">
                <a:solidFill>
                  <a:schemeClr val="bg1"/>
                </a:solidFill>
                <a:effectLst>
                  <a:outerShdw blurRad="38100" dist="38100" dir="2700000" algn="tl">
                    <a:srgbClr val="000000">
                      <a:alpha val="43137"/>
                    </a:srgbClr>
                  </a:outerShdw>
                </a:effectLst>
                <a:cs typeface="Calibri" panose="020F0502020204030204" pitchFamily="34" charset="0"/>
              </a:rPr>
              <a:t>REMAIN OBEDIENT</a:t>
            </a:r>
            <a:br>
              <a:rPr lang="en-US" b="1" i="1" dirty="0">
                <a:solidFill>
                  <a:schemeClr val="folHlink"/>
                </a:solidFill>
                <a:effectLst>
                  <a:outerShdw blurRad="38100" dist="38100" dir="2700000" algn="tl">
                    <a:srgbClr val="000000">
                      <a:alpha val="43137"/>
                    </a:srgbClr>
                  </a:outerShdw>
                </a:effectLst>
              </a:rPr>
            </a:br>
            <a:r>
              <a:rPr lang="en-US" sz="2600" b="1" i="1" dirty="0">
                <a:solidFill>
                  <a:srgbClr val="FF6600"/>
                </a:solidFill>
                <a:effectLst>
                  <a:outerShdw blurRad="38100" dist="38100" dir="2700000" algn="tl">
                    <a:srgbClr val="000000">
                      <a:alpha val="43137"/>
                    </a:srgbClr>
                  </a:outerShdw>
                </a:effectLst>
                <a:cs typeface="Calibri" panose="020F0502020204030204" pitchFamily="34" charset="0"/>
              </a:rPr>
              <a:t>Hebrews 5:9; Matthew 7:21-23</a:t>
            </a:r>
          </a:p>
        </p:txBody>
      </p:sp>
      <p:sp>
        <p:nvSpPr>
          <p:cNvPr id="5" name="AutoShape 6">
            <a:extLst>
              <a:ext uri="{FF2B5EF4-FFF2-40B4-BE49-F238E27FC236}">
                <a16:creationId xmlns:a16="http://schemas.microsoft.com/office/drawing/2014/main" id="{A91418E0-194E-55C1-D270-54BB0C444064}"/>
              </a:ext>
            </a:extLst>
          </p:cNvPr>
          <p:cNvSpPr>
            <a:spLocks noChangeArrowheads="1"/>
          </p:cNvSpPr>
          <p:nvPr/>
        </p:nvSpPr>
        <p:spPr bwMode="auto">
          <a:xfrm>
            <a:off x="381000" y="0"/>
            <a:ext cx="8382000" cy="914400"/>
          </a:xfrm>
          <a:prstGeom prst="bevel">
            <a:avLst>
              <a:gd name="adj" fmla="val 16097"/>
            </a:avLst>
          </a:prstGeom>
          <a:solidFill>
            <a:srgbClr val="99CC00">
              <a:alpha val="80000"/>
            </a:srgbClr>
          </a:solidFill>
          <a:ln w="9525">
            <a:solidFill>
              <a:schemeClr val="tx1"/>
            </a:solidFill>
            <a:miter lim="800000"/>
            <a:headEnd/>
            <a:tailEnd/>
          </a:ln>
          <a:effectLst/>
        </p:spPr>
        <p:txBody>
          <a:bodyPr wrap="none" anchor="ctr"/>
          <a:lstStyle/>
          <a:p>
            <a:pPr algn="ctr">
              <a:defRPr/>
            </a:pPr>
            <a:r>
              <a:rPr lang="en-US" sz="4800" b="1" dirty="0">
                <a:solidFill>
                  <a:srgbClr val="FFFF00"/>
                </a:solidFill>
                <a:effectLst>
                  <a:outerShdw blurRad="38100" dist="38100" dir="2700000" algn="tl">
                    <a:srgbClr val="000000"/>
                  </a:outerShdw>
                </a:effectLst>
                <a:latin typeface="Arial" charset="0"/>
                <a:cs typeface="+mn-cs"/>
              </a:rPr>
              <a:t>God’s Plan of Salvation</a:t>
            </a:r>
            <a:endParaRPr lang="en-US" sz="4800" b="1" i="1" dirty="0">
              <a:solidFill>
                <a:srgbClr val="FFFF00"/>
              </a:solidFill>
              <a:effectLst>
                <a:outerShdw blurRad="38100" dist="38100" dir="2700000" algn="tl">
                  <a:srgbClr val="000000"/>
                </a:outerShdw>
              </a:effectLst>
              <a:latin typeface="Arial"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1024C7FF-7933-4183-09DC-5A06E7DCBA7E}"/>
              </a:ext>
            </a:extLst>
          </p:cNvPr>
          <p:cNvSpPr>
            <a:spLocks noGrp="1"/>
          </p:cNvSpPr>
          <p:nvPr>
            <p:ph type="title"/>
          </p:nvPr>
        </p:nvSpPr>
        <p:spPr/>
        <p:txBody>
          <a:bodyPr/>
          <a:lstStyle/>
          <a:p>
            <a:pPr eaLnBrk="1" hangingPunct="1"/>
            <a:r>
              <a:rPr lang="en-US" altLang="en-US" dirty="0">
                <a:solidFill>
                  <a:schemeClr val="bg1"/>
                </a:solidFill>
              </a:rPr>
              <a:t>Significance of TIME</a:t>
            </a:r>
          </a:p>
        </p:txBody>
      </p:sp>
      <p:sp>
        <p:nvSpPr>
          <p:cNvPr id="4099" name="Content Placeholder 2">
            <a:extLst>
              <a:ext uri="{FF2B5EF4-FFF2-40B4-BE49-F238E27FC236}">
                <a16:creationId xmlns:a16="http://schemas.microsoft.com/office/drawing/2014/main" id="{F364ADB7-0701-1964-A504-C689798761FF}"/>
              </a:ext>
            </a:extLst>
          </p:cNvPr>
          <p:cNvSpPr>
            <a:spLocks noGrp="1"/>
          </p:cNvSpPr>
          <p:nvPr>
            <p:ph idx="1"/>
          </p:nvPr>
        </p:nvSpPr>
        <p:spPr/>
        <p:txBody>
          <a:bodyPr/>
          <a:lstStyle/>
          <a:p>
            <a:pPr algn="ctr" eaLnBrk="1" hangingPunct="1">
              <a:buFont typeface="Wingdings" panose="05000000000000000000" pitchFamily="2" charset="2"/>
              <a:buNone/>
            </a:pPr>
            <a:r>
              <a:rPr lang="en-US" altLang="en-US" dirty="0">
                <a:solidFill>
                  <a:schemeClr val="bg1"/>
                </a:solidFill>
              </a:rPr>
              <a:t> </a:t>
            </a:r>
            <a:r>
              <a:rPr lang="en-US" altLang="en-US" i="1" dirty="0">
                <a:solidFill>
                  <a:schemeClr val="bg1"/>
                </a:solidFill>
              </a:rPr>
              <a:t>“Now after John had been taken into custody, Jesus came into Galilee, preaching the gospel of God, and saying, ‘</a:t>
            </a:r>
            <a:r>
              <a:rPr lang="en-US" altLang="en-US" i="1" u="sng" dirty="0">
                <a:solidFill>
                  <a:schemeClr val="bg1"/>
                </a:solidFill>
              </a:rPr>
              <a:t>The time is fulfilled</a:t>
            </a:r>
            <a:r>
              <a:rPr lang="en-US" altLang="en-US" i="1" dirty="0">
                <a:solidFill>
                  <a:schemeClr val="bg1"/>
                </a:solidFill>
              </a:rPr>
              <a:t>, and the kingdom of God is at hand; repent and believe in the gospel.’” </a:t>
            </a:r>
            <a:r>
              <a:rPr lang="en-US" altLang="en-US" b="1" dirty="0">
                <a:solidFill>
                  <a:srgbClr val="FF6600"/>
                </a:solidFill>
              </a:rPr>
              <a:t>(Mark 1:14-15)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7A58FC87-E4AA-6310-96CB-367CC2AA4946}"/>
              </a:ext>
            </a:extLst>
          </p:cNvPr>
          <p:cNvSpPr>
            <a:spLocks noGrp="1"/>
          </p:cNvSpPr>
          <p:nvPr>
            <p:ph type="title"/>
          </p:nvPr>
        </p:nvSpPr>
        <p:spPr/>
        <p:txBody>
          <a:bodyPr/>
          <a:lstStyle/>
          <a:p>
            <a:pPr eaLnBrk="1" hangingPunct="1"/>
            <a:r>
              <a:rPr lang="en-US" altLang="en-US" dirty="0">
                <a:solidFill>
                  <a:schemeClr val="bg1"/>
                </a:solidFill>
              </a:rPr>
              <a:t>Significance of TIME</a:t>
            </a:r>
          </a:p>
        </p:txBody>
      </p:sp>
      <p:sp>
        <p:nvSpPr>
          <p:cNvPr id="5123" name="Content Placeholder 2">
            <a:extLst>
              <a:ext uri="{FF2B5EF4-FFF2-40B4-BE49-F238E27FC236}">
                <a16:creationId xmlns:a16="http://schemas.microsoft.com/office/drawing/2014/main" id="{C333E907-7313-4768-EE03-44B7810C0C91}"/>
              </a:ext>
            </a:extLst>
          </p:cNvPr>
          <p:cNvSpPr>
            <a:spLocks noGrp="1"/>
          </p:cNvSpPr>
          <p:nvPr>
            <p:ph idx="1"/>
          </p:nvPr>
        </p:nvSpPr>
        <p:spPr>
          <a:xfrm>
            <a:off x="457200" y="2057399"/>
            <a:ext cx="8229600" cy="3048001"/>
          </a:xfrm>
        </p:spPr>
        <p:txBody>
          <a:bodyPr/>
          <a:lstStyle/>
          <a:p>
            <a:pPr marL="0" indent="0" algn="ctr" eaLnBrk="1" hangingPunct="1">
              <a:buNone/>
            </a:pPr>
            <a:r>
              <a:rPr lang="en-US" altLang="en-US" i="1" dirty="0">
                <a:solidFill>
                  <a:schemeClr val="bg1"/>
                </a:solidFill>
              </a:rPr>
              <a:t>“And Jesus said to her, ‘Woman, what does that have to do with us? </a:t>
            </a:r>
            <a:r>
              <a:rPr lang="en-US" altLang="en-US" i="1" u="sng" dirty="0">
                <a:solidFill>
                  <a:schemeClr val="bg1"/>
                </a:solidFill>
              </a:rPr>
              <a:t>My hour has not yet come</a:t>
            </a:r>
            <a:r>
              <a:rPr lang="en-US" altLang="en-US" i="1" dirty="0">
                <a:solidFill>
                  <a:schemeClr val="bg1"/>
                </a:solidFill>
              </a:rPr>
              <a:t>.’”</a:t>
            </a:r>
            <a:r>
              <a:rPr lang="en-US" altLang="en-US" dirty="0">
                <a:solidFill>
                  <a:schemeClr val="bg1"/>
                </a:solidFill>
              </a:rPr>
              <a:t> </a:t>
            </a:r>
            <a:r>
              <a:rPr lang="en-US" altLang="en-US" b="1" dirty="0">
                <a:solidFill>
                  <a:srgbClr val="FF6600"/>
                </a:solidFill>
              </a:rPr>
              <a:t>(John 2:4)</a:t>
            </a:r>
          </a:p>
          <a:p>
            <a:pPr eaLnBrk="1" hangingPunct="1"/>
            <a:endParaRPr lang="en-US" alt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7759D8B1-383A-A120-7233-06D64CA13FD2}"/>
              </a:ext>
            </a:extLst>
          </p:cNvPr>
          <p:cNvSpPr>
            <a:spLocks noGrp="1"/>
          </p:cNvSpPr>
          <p:nvPr>
            <p:ph type="title"/>
          </p:nvPr>
        </p:nvSpPr>
        <p:spPr>
          <a:xfrm>
            <a:off x="304800" y="51318"/>
            <a:ext cx="8534400" cy="838200"/>
          </a:xfrm>
        </p:spPr>
        <p:txBody>
          <a:bodyPr/>
          <a:lstStyle/>
          <a:p>
            <a:pPr eaLnBrk="1" hangingPunct="1"/>
            <a:r>
              <a:rPr lang="en-US" altLang="en-US" dirty="0">
                <a:solidFill>
                  <a:schemeClr val="bg1"/>
                </a:solidFill>
              </a:rPr>
              <a:t>Significance of TIME</a:t>
            </a:r>
          </a:p>
        </p:txBody>
      </p:sp>
      <p:sp>
        <p:nvSpPr>
          <p:cNvPr id="3" name="Content Placeholder 2">
            <a:extLst>
              <a:ext uri="{FF2B5EF4-FFF2-40B4-BE49-F238E27FC236}">
                <a16:creationId xmlns:a16="http://schemas.microsoft.com/office/drawing/2014/main" id="{46FFD367-AD58-1852-642B-616F71C09BA8}"/>
              </a:ext>
            </a:extLst>
          </p:cNvPr>
          <p:cNvSpPr>
            <a:spLocks noGrp="1"/>
          </p:cNvSpPr>
          <p:nvPr>
            <p:ph idx="1"/>
          </p:nvPr>
        </p:nvSpPr>
        <p:spPr>
          <a:xfrm>
            <a:off x="461865" y="1066800"/>
            <a:ext cx="8229600" cy="5715000"/>
          </a:xfrm>
        </p:spPr>
        <p:txBody>
          <a:bodyPr/>
          <a:lstStyle/>
          <a:p>
            <a:pPr marL="0" indent="0" algn="ctr" eaLnBrk="1" hangingPunct="1">
              <a:buNone/>
              <a:defRPr/>
            </a:pPr>
            <a:r>
              <a:rPr lang="en-US" i="1" dirty="0">
                <a:solidFill>
                  <a:schemeClr val="bg1"/>
                </a:solidFill>
              </a:rPr>
              <a:t>“But </a:t>
            </a:r>
            <a:r>
              <a:rPr lang="en-US" i="1" u="sng" dirty="0">
                <a:solidFill>
                  <a:schemeClr val="bg1"/>
                </a:solidFill>
              </a:rPr>
              <a:t>an hour is coming, and now is</a:t>
            </a:r>
            <a:r>
              <a:rPr lang="en-US" i="1" dirty="0">
                <a:solidFill>
                  <a:schemeClr val="bg1"/>
                </a:solidFill>
              </a:rPr>
              <a:t>, when the true worshipers will worship the Father in spirit and truth; for such people the Father seeks to be His worshipers. God is spirit, and those who worship Him must worship in spirit and truth. The woman said to Him, ‘</a:t>
            </a:r>
            <a:r>
              <a:rPr lang="en-US" i="1" u="sng" dirty="0">
                <a:solidFill>
                  <a:schemeClr val="bg1"/>
                </a:solidFill>
              </a:rPr>
              <a:t>I know that Messiah is coming</a:t>
            </a:r>
            <a:r>
              <a:rPr lang="en-US" i="1" dirty="0">
                <a:solidFill>
                  <a:schemeClr val="bg1"/>
                </a:solidFill>
              </a:rPr>
              <a:t> (He who is called Christ); when that One comes, He will declare all things to us.’ Jesus said to her, ‘I who speak to you am (He).’”</a:t>
            </a:r>
            <a:r>
              <a:rPr lang="en-US" dirty="0">
                <a:solidFill>
                  <a:schemeClr val="bg1"/>
                </a:solidFill>
              </a:rPr>
              <a:t> </a:t>
            </a:r>
            <a:br>
              <a:rPr lang="en-US" dirty="0">
                <a:solidFill>
                  <a:schemeClr val="bg1"/>
                </a:solidFill>
              </a:rPr>
            </a:br>
            <a:r>
              <a:rPr lang="en-US" b="1" dirty="0">
                <a:solidFill>
                  <a:srgbClr val="FF6600"/>
                </a:solidFill>
              </a:rPr>
              <a:t>(John 4:23-26)</a:t>
            </a:r>
          </a:p>
          <a:p>
            <a:pPr eaLnBrk="1" hangingPunct="1">
              <a:defRPr/>
            </a:pP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1646C-CC03-6E0B-ED15-8DA37D4628EE}"/>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A50130F0-EC91-F1DF-A8EC-0866B4264AB4}"/>
              </a:ext>
            </a:extLst>
          </p:cNvPr>
          <p:cNvSpPr>
            <a:spLocks noGrp="1"/>
          </p:cNvSpPr>
          <p:nvPr>
            <p:ph type="title"/>
          </p:nvPr>
        </p:nvSpPr>
        <p:spPr>
          <a:xfrm>
            <a:off x="304800" y="51318"/>
            <a:ext cx="8534400" cy="838200"/>
          </a:xfrm>
        </p:spPr>
        <p:txBody>
          <a:bodyPr/>
          <a:lstStyle/>
          <a:p>
            <a:pPr eaLnBrk="1" hangingPunct="1"/>
            <a:r>
              <a:rPr lang="en-US" altLang="en-US" dirty="0">
                <a:solidFill>
                  <a:schemeClr val="bg1"/>
                </a:solidFill>
              </a:rPr>
              <a:t>Significance of TIME</a:t>
            </a:r>
          </a:p>
        </p:txBody>
      </p:sp>
      <p:sp>
        <p:nvSpPr>
          <p:cNvPr id="3" name="Content Placeholder 2">
            <a:extLst>
              <a:ext uri="{FF2B5EF4-FFF2-40B4-BE49-F238E27FC236}">
                <a16:creationId xmlns:a16="http://schemas.microsoft.com/office/drawing/2014/main" id="{28A997EB-F02E-4E55-82D4-42001EDDCC97}"/>
              </a:ext>
            </a:extLst>
          </p:cNvPr>
          <p:cNvSpPr>
            <a:spLocks noGrp="1"/>
          </p:cNvSpPr>
          <p:nvPr>
            <p:ph idx="1"/>
          </p:nvPr>
        </p:nvSpPr>
        <p:spPr>
          <a:xfrm>
            <a:off x="461865" y="1066800"/>
            <a:ext cx="8229600" cy="4572000"/>
          </a:xfrm>
        </p:spPr>
        <p:txBody>
          <a:bodyPr/>
          <a:lstStyle/>
          <a:p>
            <a:pPr marL="0" indent="0" algn="ctr" eaLnBrk="1" hangingPunct="1">
              <a:buNone/>
              <a:defRPr/>
            </a:pPr>
            <a:r>
              <a:rPr lang="en-US" i="1" dirty="0">
                <a:solidFill>
                  <a:schemeClr val="bg1"/>
                </a:solidFill>
              </a:rPr>
              <a:t>“So they were seeking to seize Him; and no man laid his hand on Him, because </a:t>
            </a:r>
            <a:r>
              <a:rPr lang="en-US" i="1" u="sng" dirty="0">
                <a:solidFill>
                  <a:schemeClr val="bg1"/>
                </a:solidFill>
              </a:rPr>
              <a:t>His hour had not yet come</a:t>
            </a:r>
            <a:r>
              <a:rPr lang="en-US" i="1" dirty="0">
                <a:solidFill>
                  <a:schemeClr val="bg1"/>
                </a:solidFill>
              </a:rPr>
              <a:t>.” </a:t>
            </a:r>
            <a:r>
              <a:rPr lang="en-US" b="1" dirty="0">
                <a:solidFill>
                  <a:srgbClr val="FF6600"/>
                </a:solidFill>
              </a:rPr>
              <a:t>(John 7:30)</a:t>
            </a:r>
          </a:p>
          <a:p>
            <a:pPr eaLnBrk="1" hangingPunct="1">
              <a:defRPr/>
            </a:pPr>
            <a:endParaRPr lang="en-US" sz="2800" dirty="0"/>
          </a:p>
        </p:txBody>
      </p:sp>
    </p:spTree>
    <p:extLst>
      <p:ext uri="{BB962C8B-B14F-4D97-AF65-F5344CB8AC3E}">
        <p14:creationId xmlns:p14="http://schemas.microsoft.com/office/powerpoint/2010/main" val="1226932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EEF052EF-3D82-6F2F-6C14-7C35C66827EC}"/>
              </a:ext>
            </a:extLst>
          </p:cNvPr>
          <p:cNvSpPr>
            <a:spLocks noGrp="1"/>
          </p:cNvSpPr>
          <p:nvPr>
            <p:ph type="title"/>
          </p:nvPr>
        </p:nvSpPr>
        <p:spPr>
          <a:xfrm>
            <a:off x="457200" y="84138"/>
            <a:ext cx="8229600" cy="1143000"/>
          </a:xfrm>
        </p:spPr>
        <p:txBody>
          <a:bodyPr/>
          <a:lstStyle/>
          <a:p>
            <a:pPr eaLnBrk="1" hangingPunct="1"/>
            <a:r>
              <a:rPr lang="en-US" altLang="en-US" dirty="0">
                <a:solidFill>
                  <a:schemeClr val="bg1"/>
                </a:solidFill>
              </a:rPr>
              <a:t>Significance of TIME</a:t>
            </a:r>
          </a:p>
        </p:txBody>
      </p:sp>
      <p:sp>
        <p:nvSpPr>
          <p:cNvPr id="7171" name="Content Placeholder 2">
            <a:extLst>
              <a:ext uri="{FF2B5EF4-FFF2-40B4-BE49-F238E27FC236}">
                <a16:creationId xmlns:a16="http://schemas.microsoft.com/office/drawing/2014/main" id="{44521B0B-0C8F-B5FE-369D-25BBC49A578B}"/>
              </a:ext>
            </a:extLst>
          </p:cNvPr>
          <p:cNvSpPr>
            <a:spLocks noGrp="1"/>
          </p:cNvSpPr>
          <p:nvPr>
            <p:ph idx="1"/>
          </p:nvPr>
        </p:nvSpPr>
        <p:spPr>
          <a:xfrm>
            <a:off x="285750" y="1066800"/>
            <a:ext cx="8572500" cy="5562600"/>
          </a:xfrm>
        </p:spPr>
        <p:txBody>
          <a:bodyPr/>
          <a:lstStyle/>
          <a:p>
            <a:pPr marL="0" indent="0" algn="ctr" eaLnBrk="1" hangingPunct="1">
              <a:buNone/>
            </a:pPr>
            <a:r>
              <a:rPr lang="en-US" altLang="en-US" i="1" dirty="0">
                <a:solidFill>
                  <a:schemeClr val="bg1"/>
                </a:solidFill>
              </a:rPr>
              <a:t>“‘Even in your law it has been written that the testimony of two men is true. I am He who testifies about Myself, and the Father who sent Me testifies about Me.’ So they were saying to Him, ‘Where is Your Father?’ Jesus answered, ‘You know neither Me nor My Father; if you knew Me, you would know My Father also.’ These words He spoke in the treasury, as He taught in the temple; and no one seized Him, because </a:t>
            </a:r>
            <a:r>
              <a:rPr lang="en-US" altLang="en-US" i="1" u="sng" dirty="0">
                <a:solidFill>
                  <a:schemeClr val="bg1"/>
                </a:solidFill>
              </a:rPr>
              <a:t>His hour had not yet come</a:t>
            </a:r>
            <a:r>
              <a:rPr lang="en-US" altLang="en-US" i="1" dirty="0">
                <a:solidFill>
                  <a:schemeClr val="bg1"/>
                </a:solidFill>
              </a:rPr>
              <a:t>.” </a:t>
            </a:r>
            <a:br>
              <a:rPr lang="en-US" altLang="en-US" i="1" dirty="0">
                <a:solidFill>
                  <a:schemeClr val="bg1"/>
                </a:solidFill>
              </a:rPr>
            </a:br>
            <a:r>
              <a:rPr lang="en-US" altLang="en-US" b="1" dirty="0">
                <a:solidFill>
                  <a:srgbClr val="FF6600"/>
                </a:solidFill>
              </a:rPr>
              <a:t>(John 8:17-20)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09AB6F44-178C-A043-46EC-067EF2341812}"/>
              </a:ext>
            </a:extLst>
          </p:cNvPr>
          <p:cNvSpPr>
            <a:spLocks noGrp="1"/>
          </p:cNvSpPr>
          <p:nvPr>
            <p:ph type="title"/>
          </p:nvPr>
        </p:nvSpPr>
        <p:spPr/>
        <p:txBody>
          <a:bodyPr/>
          <a:lstStyle/>
          <a:p>
            <a:pPr eaLnBrk="1" hangingPunct="1"/>
            <a:r>
              <a:rPr lang="en-US" altLang="en-US">
                <a:solidFill>
                  <a:schemeClr val="bg1"/>
                </a:solidFill>
              </a:rPr>
              <a:t>Significance of TIME</a:t>
            </a:r>
          </a:p>
        </p:txBody>
      </p:sp>
      <p:sp>
        <p:nvSpPr>
          <p:cNvPr id="8195" name="Content Placeholder 2">
            <a:extLst>
              <a:ext uri="{FF2B5EF4-FFF2-40B4-BE49-F238E27FC236}">
                <a16:creationId xmlns:a16="http://schemas.microsoft.com/office/drawing/2014/main" id="{22824D3E-AAA2-677E-EA8D-227BD0A83B23}"/>
              </a:ext>
            </a:extLst>
          </p:cNvPr>
          <p:cNvSpPr>
            <a:spLocks noGrp="1"/>
          </p:cNvSpPr>
          <p:nvPr>
            <p:ph idx="1"/>
          </p:nvPr>
        </p:nvSpPr>
        <p:spPr>
          <a:xfrm>
            <a:off x="342900" y="2057399"/>
            <a:ext cx="8458200" cy="4525963"/>
          </a:xfrm>
        </p:spPr>
        <p:txBody>
          <a:bodyPr/>
          <a:lstStyle/>
          <a:p>
            <a:pPr marL="0" indent="0" algn="ctr" eaLnBrk="1" hangingPunct="1">
              <a:buNone/>
            </a:pPr>
            <a:r>
              <a:rPr lang="en-US" altLang="en-US" dirty="0">
                <a:solidFill>
                  <a:schemeClr val="bg1"/>
                </a:solidFill>
              </a:rPr>
              <a:t>“</a:t>
            </a:r>
            <a:r>
              <a:rPr lang="en-US" altLang="en-US" i="1" dirty="0">
                <a:solidFill>
                  <a:schemeClr val="bg1"/>
                </a:solidFill>
              </a:rPr>
              <a:t>And Jesus answered them, saying, ‘</a:t>
            </a:r>
            <a:r>
              <a:rPr lang="en-US" altLang="en-US" i="1" u="sng" dirty="0">
                <a:solidFill>
                  <a:schemeClr val="bg1"/>
                </a:solidFill>
              </a:rPr>
              <a:t>The hour has come</a:t>
            </a:r>
            <a:r>
              <a:rPr lang="en-US" altLang="en-US" i="1" dirty="0">
                <a:solidFill>
                  <a:schemeClr val="bg1"/>
                </a:solidFill>
              </a:rPr>
              <a:t> for the Son of Man to be glorified.’” </a:t>
            </a:r>
            <a:r>
              <a:rPr lang="en-US" altLang="en-US" b="1" dirty="0">
                <a:solidFill>
                  <a:srgbClr val="FF6600"/>
                </a:solidFill>
              </a:rPr>
              <a:t>(John 12:23)</a:t>
            </a:r>
          </a:p>
          <a:p>
            <a:pPr eaLnBrk="1" hangingPunct="1"/>
            <a:endParaRPr lang="en-US" altLang="en-US" dirty="0">
              <a:solidFill>
                <a:schemeClr val="bg1"/>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1416</TotalTime>
  <Words>5010</Words>
  <Application>Microsoft Office PowerPoint</Application>
  <PresentationFormat>On-screen Show (4:3)</PresentationFormat>
  <Paragraphs>281</Paragraphs>
  <Slides>36</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Wingdings</vt:lpstr>
      <vt:lpstr>Default Design</vt:lpstr>
      <vt:lpstr>PowerPoint Presentation</vt:lpstr>
      <vt:lpstr>An Hour Is Coming</vt:lpstr>
      <vt:lpstr>Significance of TIME</vt:lpstr>
      <vt:lpstr>Significance of TIME</vt:lpstr>
      <vt:lpstr>Significance of TIME</vt:lpstr>
      <vt:lpstr>Significance of TIME</vt:lpstr>
      <vt:lpstr>Significance of TIME</vt:lpstr>
      <vt:lpstr>Significance of TIME</vt:lpstr>
      <vt:lpstr>Significance of TIME</vt:lpstr>
      <vt:lpstr>Significance of TIME</vt:lpstr>
      <vt:lpstr>Significance of TIME</vt:lpstr>
      <vt:lpstr>Significance of TIME</vt:lpstr>
      <vt:lpstr>Significance of TIME</vt:lpstr>
      <vt:lpstr>Significance of TIME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El Bethel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Hour Is Coming</dc:title>
  <dc:creator>Randy Childs; Micky Galloway; Donnie V. Rader</dc:creator>
  <dc:description>Original: "The Hour Is Coming"</dc:description>
  <cp:lastModifiedBy>Richard Lidh</cp:lastModifiedBy>
  <cp:revision>49</cp:revision>
  <cp:lastPrinted>2025-11-09T04:28:49Z</cp:lastPrinted>
  <dcterms:created xsi:type="dcterms:W3CDTF">2004-03-12T20:35:44Z</dcterms:created>
  <dcterms:modified xsi:type="dcterms:W3CDTF">2025-11-29T01:17:59Z</dcterms:modified>
</cp:coreProperties>
</file>